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10"/>
  </p:notesMasterIdLst>
  <p:handoutMasterIdLst>
    <p:handoutMasterId r:id="rId11"/>
  </p:handoutMasterIdLst>
  <p:sldIdLst>
    <p:sldId id="1938" r:id="rId2"/>
    <p:sldId id="1882" r:id="rId3"/>
    <p:sldId id="2021" r:id="rId4"/>
    <p:sldId id="2026" r:id="rId5"/>
    <p:sldId id="2027" r:id="rId6"/>
    <p:sldId id="2025" r:id="rId7"/>
    <p:sldId id="2022" r:id="rId8"/>
    <p:sldId id="1993" r:id="rId9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TW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E60C"/>
    <a:srgbClr val="0796D0"/>
    <a:srgbClr val="360071"/>
    <a:srgbClr val="FF7676"/>
    <a:srgbClr val="6A1F60"/>
    <a:srgbClr val="CA4F67"/>
    <a:srgbClr val="C60B68"/>
    <a:srgbClr val="F7D6D6"/>
    <a:srgbClr val="A69AC7"/>
    <a:srgbClr val="EACA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5042"/>
  </p:normalViewPr>
  <p:slideViewPr>
    <p:cSldViewPr snapToGrid="0">
      <p:cViewPr varScale="1">
        <p:scale>
          <a:sx n="77" d="100"/>
          <a:sy n="77" d="100"/>
        </p:scale>
        <p:origin x="36" y="2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620448FF-8539-44A5-A8E5-C770CF94F2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1B78233-29AE-4CEE-90C6-E79EC1E58F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2EE96-AA2E-4EB8-B673-D3E17E95FD75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2025/6/4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AFDC391-53AA-4EBB-B43E-A0AD23D0C0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0D75BA5-0A2B-4320-A08A-4512977619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E7A1F9-4F9F-445A-9435-1D5DC20F2426}" type="slidenum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763436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sv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zh-TW" sz="1200"/>
            </a:lvl1pPr>
          </a:lstStyle>
          <a:p>
            <a:pPr rtl="0"/>
            <a:endParaRPr lang="zh-TW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zh-TW" sz="1200"/>
            </a:lvl1pPr>
          </a:lstStyle>
          <a:p>
            <a:pPr rtl="0"/>
            <a:fld id="{C333F4D2-EDD6-41E4-B2F2-F2F01CD08E89}" type="datetime1">
              <a:rPr lang="zh-TW" altLang="en-US" smtClean="0"/>
              <a:t>2025/6/4</a:t>
            </a:fld>
            <a:endParaRPr lang="zh-TW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zh-TW"/>
            </a:defPPr>
          </a:lstStyle>
          <a:p>
            <a:pPr lvl="0" rtl="0"/>
            <a:r>
              <a:rPr lang="zh-TW" dirty="0"/>
              <a:t>按一下以編輯母片文字樣式</a:t>
            </a:r>
          </a:p>
          <a:p>
            <a:pPr lvl="1" rtl="0"/>
            <a:r>
              <a:rPr lang="zh-TW" dirty="0"/>
              <a:t>第二層</a:t>
            </a:r>
          </a:p>
          <a:p>
            <a:pPr lvl="2" rtl="0"/>
            <a:r>
              <a:rPr lang="zh-TW" dirty="0"/>
              <a:t>第三層</a:t>
            </a:r>
          </a:p>
          <a:p>
            <a:pPr lvl="3" rtl="0"/>
            <a:r>
              <a:rPr lang="zh-TW" dirty="0"/>
              <a:t>第四層</a:t>
            </a:r>
          </a:p>
          <a:p>
            <a:pPr lvl="4" rtl="0"/>
            <a:r>
              <a:rPr lang="zh-TW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zh-TW" sz="1200"/>
            </a:lvl1pPr>
          </a:lstStyle>
          <a:p>
            <a:pPr rtl="0"/>
            <a:endParaRPr lang="zh-TW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zh-TW" sz="1200"/>
            </a:lvl1pPr>
          </a:lstStyle>
          <a:p>
            <a:pPr rtl="0"/>
            <a:fld id="{E98F99F9-2769-4C52-8EE2-7278119F0A16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6129259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1pPr>
    <a:lvl2pPr marL="4572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2pPr>
    <a:lvl3pPr marL="9144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3pPr>
    <a:lvl4pPr marL="13716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4pPr>
    <a:lvl5pPr marL="18288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5pPr>
    <a:lvl6pPr marL="22860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6pPr>
    <a:lvl7pPr marL="27432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7pPr>
    <a:lvl8pPr marL="32004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8pPr>
    <a:lvl9pPr marL="3657600" algn="l" defTabSz="914400" rtl="0" eaLnBrk="1" latinLnBrk="0" hangingPunct="1">
      <a:defRPr lang="zh-TW" sz="1200" kern="1200">
        <a:solidFill>
          <a:schemeClr val="tx1"/>
        </a:solidFill>
        <a:latin typeface="+mn-ea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98F99F9-2769-4C52-8EE2-7278119F0A16}" type="slidenum">
              <a:rPr lang="en-US" altLang="zh-TW" smtClean="0"/>
              <a:t>1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839453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98F99F9-2769-4C52-8EE2-7278119F0A16}" type="slidenum">
              <a:rPr lang="en-US" altLang="zh-TW" smtClean="0"/>
              <a:t>2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482258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E98F99F9-2769-4C52-8EE2-7278119F0A16}" type="slidenum">
              <a:rPr lang="en-US" altLang="zh-TW" smtClean="0"/>
              <a:t>8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574768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橢圓​​ 2">
            <a:extLst>
              <a:ext uri="{FF2B5EF4-FFF2-40B4-BE49-F238E27FC236}">
                <a16:creationId xmlns:a16="http://schemas.microsoft.com/office/drawing/2014/main" id="{1A03A7DE-E2C6-D3DE-2D3C-0E50AB453153}"/>
              </a:ext>
            </a:extLst>
          </p:cNvPr>
          <p:cNvSpPr/>
          <p:nvPr userDrawn="1"/>
        </p:nvSpPr>
        <p:spPr>
          <a:xfrm>
            <a:off x="492348" y="822701"/>
            <a:ext cx="5439251" cy="5439251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6" name="橢圓​​ 5">
            <a:extLst>
              <a:ext uri="{FF2B5EF4-FFF2-40B4-BE49-F238E27FC236}">
                <a16:creationId xmlns:a16="http://schemas.microsoft.com/office/drawing/2014/main" id="{E9155AC3-4048-A012-522F-9975DD4374A4}"/>
              </a:ext>
            </a:extLst>
          </p:cNvPr>
          <p:cNvSpPr/>
          <p:nvPr userDrawn="1"/>
        </p:nvSpPr>
        <p:spPr>
          <a:xfrm>
            <a:off x="11352413" y="1318559"/>
            <a:ext cx="389835" cy="389835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橢圓​​ 8">
            <a:extLst>
              <a:ext uri="{FF2B5EF4-FFF2-40B4-BE49-F238E27FC236}">
                <a16:creationId xmlns:a16="http://schemas.microsoft.com/office/drawing/2014/main" id="{C66BC318-7E9C-A53F-C445-78301FFF7C95}"/>
              </a:ext>
            </a:extLst>
          </p:cNvPr>
          <p:cNvSpPr/>
          <p:nvPr userDrawn="1"/>
        </p:nvSpPr>
        <p:spPr>
          <a:xfrm>
            <a:off x="638841" y="5012346"/>
            <a:ext cx="837678" cy="837678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1" name="手繪多邊形​​(F) 12">
            <a:extLst>
              <a:ext uri="{FF2B5EF4-FFF2-40B4-BE49-F238E27FC236}">
                <a16:creationId xmlns:a16="http://schemas.microsoft.com/office/drawing/2014/main" id="{EC2B4886-6DF6-0A57-7118-513A7AAA40F3}"/>
              </a:ext>
            </a:extLst>
          </p:cNvPr>
          <p:cNvSpPr/>
          <p:nvPr userDrawn="1"/>
        </p:nvSpPr>
        <p:spPr>
          <a:xfrm>
            <a:off x="9853347" y="0"/>
            <a:ext cx="1499066" cy="1061910"/>
          </a:xfrm>
          <a:custGeom>
            <a:avLst/>
            <a:gdLst>
              <a:gd name="connsiteX0" fmla="*/ 70097 w 1499066"/>
              <a:gd name="connsiteY0" fmla="*/ 0 h 1061910"/>
              <a:gd name="connsiteX1" fmla="*/ 1428969 w 1499066"/>
              <a:gd name="connsiteY1" fmla="*/ 0 h 1061910"/>
              <a:gd name="connsiteX2" fmla="*/ 1440164 w 1499066"/>
              <a:gd name="connsiteY2" fmla="*/ 20625 h 1061910"/>
              <a:gd name="connsiteX3" fmla="*/ 1499066 w 1499066"/>
              <a:gd name="connsiteY3" fmla="*/ 312377 h 1061910"/>
              <a:gd name="connsiteX4" fmla="*/ 749533 w 1499066"/>
              <a:gd name="connsiteY4" fmla="*/ 1061910 h 1061910"/>
              <a:gd name="connsiteX5" fmla="*/ 0 w 1499066"/>
              <a:gd name="connsiteY5" fmla="*/ 312377 h 1061910"/>
              <a:gd name="connsiteX6" fmla="*/ 58902 w 1499066"/>
              <a:gd name="connsiteY6" fmla="*/ 20625 h 10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99066" h="1061910">
                <a:moveTo>
                  <a:pt x="70097" y="0"/>
                </a:moveTo>
                <a:lnTo>
                  <a:pt x="1428969" y="0"/>
                </a:lnTo>
                <a:lnTo>
                  <a:pt x="1440164" y="20625"/>
                </a:lnTo>
                <a:cubicBezTo>
                  <a:pt x="1478092" y="110298"/>
                  <a:pt x="1499066" y="208888"/>
                  <a:pt x="1499066" y="312377"/>
                </a:cubicBezTo>
                <a:cubicBezTo>
                  <a:pt x="1499066" y="726333"/>
                  <a:pt x="1163489" y="1061910"/>
                  <a:pt x="749533" y="1061910"/>
                </a:cubicBezTo>
                <a:cubicBezTo>
                  <a:pt x="335577" y="1061910"/>
                  <a:pt x="0" y="726333"/>
                  <a:pt x="0" y="312377"/>
                </a:cubicBezTo>
                <a:cubicBezTo>
                  <a:pt x="0" y="208888"/>
                  <a:pt x="20974" y="110298"/>
                  <a:pt x="58902" y="20625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4BF993BB-6145-4D1C-B438-D1350312F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0216" y="2130552"/>
            <a:ext cx="4590288" cy="1764792"/>
          </a:xfrm>
        </p:spPr>
        <p:txBody>
          <a:bodyPr rtlCol="0" anchor="t">
            <a:noAutofit/>
          </a:bodyPr>
          <a:lstStyle>
            <a:lvl1pPr>
              <a:defRPr lang="zh-TW" sz="54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7" name="圖片版面配置區 6">
            <a:extLst>
              <a:ext uri="{FF2B5EF4-FFF2-40B4-BE49-F238E27FC236}">
                <a16:creationId xmlns:a16="http://schemas.microsoft.com/office/drawing/2014/main" id="{50EBEF97-3620-43B4-9D9A-099216F753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05840" y="1316736"/>
            <a:ext cx="4325112" cy="4325112"/>
          </a:xfrm>
          <a:noFill/>
        </p:spPr>
        <p:txBody>
          <a:bodyPr rtlCol="0" anchor="ctr">
            <a:noAutofit/>
          </a:bodyPr>
          <a:lstStyle>
            <a:lvl1pPr algn="ctr">
              <a:defRPr lang="zh-TW"/>
            </a:lvl1pPr>
          </a:lstStyle>
          <a:p>
            <a:pPr rtl="0"/>
            <a:r>
              <a:rPr lang="zh-TW" altLang="en-US"/>
              <a:t>按一下圖示以新增圖片</a:t>
            </a:r>
            <a:endParaRPr lang="zh-TW"/>
          </a:p>
        </p:txBody>
      </p:sp>
      <p:sp>
        <p:nvSpPr>
          <p:cNvPr id="12" name="副標題 2">
            <a:extLst>
              <a:ext uri="{FF2B5EF4-FFF2-40B4-BE49-F238E27FC236}">
                <a16:creationId xmlns:a16="http://schemas.microsoft.com/office/drawing/2014/main" id="{64030515-78CF-D472-B3D6-9EE48BCA2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598" y="3895344"/>
            <a:ext cx="4591906" cy="1024128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457200" indent="0" algn="ctr">
              <a:buNone/>
              <a:defRPr lang="zh-TW" sz="2000"/>
            </a:lvl2pPr>
            <a:lvl3pPr marL="914400" indent="0" algn="ctr">
              <a:buNone/>
              <a:defRPr lang="zh-TW" sz="1800"/>
            </a:lvl3pPr>
            <a:lvl4pPr marL="1371600" indent="0" algn="ctr">
              <a:buNone/>
              <a:defRPr lang="zh-TW" sz="1600"/>
            </a:lvl4pPr>
            <a:lvl5pPr marL="1828800" indent="0" algn="ctr">
              <a:buNone/>
              <a:defRPr lang="zh-TW" sz="1600"/>
            </a:lvl5pPr>
            <a:lvl6pPr marL="2286000" indent="0" algn="ctr">
              <a:buNone/>
              <a:defRPr lang="zh-TW" sz="1600"/>
            </a:lvl6pPr>
            <a:lvl7pPr marL="2743200" indent="0" algn="ctr">
              <a:buNone/>
              <a:defRPr lang="zh-TW" sz="1600"/>
            </a:lvl7pPr>
            <a:lvl8pPr marL="3200400" indent="0" algn="ctr">
              <a:buNone/>
              <a:defRPr lang="zh-TW" sz="1600"/>
            </a:lvl8pPr>
            <a:lvl9pPr marL="3657600" indent="0" algn="ctr">
              <a:buNone/>
              <a:defRPr lang="zh-TW" sz="1600"/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172962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標題與內容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​​(F) 9">
            <a:extLst>
              <a:ext uri="{FF2B5EF4-FFF2-40B4-BE49-F238E27FC236}">
                <a16:creationId xmlns:a16="http://schemas.microsoft.com/office/drawing/2014/main" id="{B016AB6E-3D8A-906E-416F-9B68623EA747}"/>
              </a:ext>
            </a:extLst>
          </p:cNvPr>
          <p:cNvSpPr/>
          <p:nvPr userDrawn="1"/>
        </p:nvSpPr>
        <p:spPr>
          <a:xfrm>
            <a:off x="6912398" y="4482109"/>
            <a:ext cx="5279603" cy="2386909"/>
          </a:xfrm>
          <a:custGeom>
            <a:avLst/>
            <a:gdLst>
              <a:gd name="connsiteX0" fmla="*/ 3601541 w 5279603"/>
              <a:gd name="connsiteY0" fmla="*/ 0 h 2386909"/>
              <a:gd name="connsiteX1" fmla="*/ 5123083 w 5279603"/>
              <a:gd name="connsiteY1" fmla="*/ 307185 h 2386909"/>
              <a:gd name="connsiteX2" fmla="*/ 5279603 w 5279603"/>
              <a:gd name="connsiteY2" fmla="*/ 377947 h 2386909"/>
              <a:gd name="connsiteX3" fmla="*/ 5279603 w 5279603"/>
              <a:gd name="connsiteY3" fmla="*/ 2386909 h 2386909"/>
              <a:gd name="connsiteX4" fmla="*/ 0 w 5279603"/>
              <a:gd name="connsiteY4" fmla="*/ 2386909 h 2386909"/>
              <a:gd name="connsiteX5" fmla="*/ 78053 w 5279603"/>
              <a:gd name="connsiteY5" fmla="*/ 2214261 h 2386909"/>
              <a:gd name="connsiteX6" fmla="*/ 3601541 w 5279603"/>
              <a:gd name="connsiteY6" fmla="*/ 0 h 2386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79603" h="2386909">
                <a:moveTo>
                  <a:pt x="3601541" y="0"/>
                </a:moveTo>
                <a:cubicBezTo>
                  <a:pt x="4141255" y="0"/>
                  <a:pt x="4655422" y="109382"/>
                  <a:pt x="5123083" y="307185"/>
                </a:cubicBezTo>
                <a:lnTo>
                  <a:pt x="5279603" y="377947"/>
                </a:lnTo>
                <a:lnTo>
                  <a:pt x="5279603" y="2386909"/>
                </a:lnTo>
                <a:lnTo>
                  <a:pt x="0" y="2386909"/>
                </a:lnTo>
                <a:lnTo>
                  <a:pt x="78053" y="2214261"/>
                </a:lnTo>
                <a:cubicBezTo>
                  <a:pt x="709351" y="904104"/>
                  <a:pt x="2049863" y="0"/>
                  <a:pt x="3601541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6" name="手繪多邊形​​(F) 7">
            <a:extLst>
              <a:ext uri="{FF2B5EF4-FFF2-40B4-BE49-F238E27FC236}">
                <a16:creationId xmlns:a16="http://schemas.microsoft.com/office/drawing/2014/main" id="{471EA21E-8904-9B80-6EAB-BA76819B4C23}"/>
              </a:ext>
            </a:extLst>
          </p:cNvPr>
          <p:cNvSpPr/>
          <p:nvPr userDrawn="1"/>
        </p:nvSpPr>
        <p:spPr>
          <a:xfrm>
            <a:off x="6188287" y="5875583"/>
            <a:ext cx="1499066" cy="993434"/>
          </a:xfrm>
          <a:custGeom>
            <a:avLst/>
            <a:gdLst>
              <a:gd name="connsiteX0" fmla="*/ 749533 w 1499066"/>
              <a:gd name="connsiteY0" fmla="*/ 0 h 993434"/>
              <a:gd name="connsiteX1" fmla="*/ 1499066 w 1499066"/>
              <a:gd name="connsiteY1" fmla="*/ 749533 h 993434"/>
              <a:gd name="connsiteX2" fmla="*/ 1483838 w 1499066"/>
              <a:gd name="connsiteY2" fmla="*/ 900590 h 993434"/>
              <a:gd name="connsiteX3" fmla="*/ 1455018 w 1499066"/>
              <a:gd name="connsiteY3" fmla="*/ 993434 h 993434"/>
              <a:gd name="connsiteX4" fmla="*/ 44048 w 1499066"/>
              <a:gd name="connsiteY4" fmla="*/ 993434 h 993434"/>
              <a:gd name="connsiteX5" fmla="*/ 15228 w 1499066"/>
              <a:gd name="connsiteY5" fmla="*/ 900590 h 993434"/>
              <a:gd name="connsiteX6" fmla="*/ 0 w 1499066"/>
              <a:gd name="connsiteY6" fmla="*/ 749533 h 993434"/>
              <a:gd name="connsiteX7" fmla="*/ 749533 w 1499066"/>
              <a:gd name="connsiteY7" fmla="*/ 0 h 993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99066" h="993434">
                <a:moveTo>
                  <a:pt x="749533" y="0"/>
                </a:moveTo>
                <a:cubicBezTo>
                  <a:pt x="1163489" y="0"/>
                  <a:pt x="1499066" y="335577"/>
                  <a:pt x="1499066" y="749533"/>
                </a:cubicBezTo>
                <a:cubicBezTo>
                  <a:pt x="1499066" y="801278"/>
                  <a:pt x="1493823" y="851798"/>
                  <a:pt x="1483838" y="900590"/>
                </a:cubicBezTo>
                <a:lnTo>
                  <a:pt x="1455018" y="993434"/>
                </a:lnTo>
                <a:lnTo>
                  <a:pt x="44048" y="993434"/>
                </a:lnTo>
                <a:lnTo>
                  <a:pt x="15228" y="900590"/>
                </a:lnTo>
                <a:cubicBezTo>
                  <a:pt x="5244" y="851798"/>
                  <a:pt x="0" y="801278"/>
                  <a:pt x="0" y="749533"/>
                </a:cubicBezTo>
                <a:cubicBezTo>
                  <a:pt x="0" y="335577"/>
                  <a:pt x="335577" y="0"/>
                  <a:pt x="749533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17" name="內容版面配置區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6" name="內容版面配置區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029200" cy="4096512"/>
          </a:xfrm>
          <a:noFill/>
          <a:ln w="12700">
            <a:noFill/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18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pic>
        <p:nvPicPr>
          <p:cNvPr id="11" name="圖形 10">
            <a:extLst>
              <a:ext uri="{FF2B5EF4-FFF2-40B4-BE49-F238E27FC236}">
                <a16:creationId xmlns:a16="http://schemas.microsoft.com/office/drawing/2014/main" id="{9CB50393-ACAA-59FB-EDD9-D6A45246E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080" y="5824445"/>
            <a:ext cx="735041" cy="73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179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有標題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7" name="手繪多邊形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手繪多邊形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橢圓​​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B5760B73-B111-FFDC-8074-91B4C106E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666441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7" name="手繪多邊形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手繪多邊形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橢圓​​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</p:spTree>
    <p:extLst>
      <p:ext uri="{BB962C8B-B14F-4D97-AF65-F5344CB8AC3E}">
        <p14:creationId xmlns:p14="http://schemas.microsoft.com/office/powerpoint/2010/main" val="1448933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影片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6" name="媒體預留位置 15">
            <a:extLst>
              <a:ext uri="{FF2B5EF4-FFF2-40B4-BE49-F238E27FC236}">
                <a16:creationId xmlns:a16="http://schemas.microsoft.com/office/drawing/2014/main" id="{0D165AF2-A462-FCF3-81AE-ADB955740CCB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640080" y="1847088"/>
            <a:ext cx="7424928" cy="3776472"/>
          </a:xfrm>
        </p:spPr>
        <p:txBody>
          <a:bodyPr rtlCol="0">
            <a:noAutofit/>
          </a:bodyPr>
          <a:lstStyle>
            <a:lvl1pPr>
              <a:defRPr lang="zh-TW"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/>
              <a:t>按一下圖示以新增多媒體</a:t>
            </a:r>
            <a:endParaRPr lang="zh-TW" dirty="0"/>
          </a:p>
        </p:txBody>
      </p:sp>
      <p:sp>
        <p:nvSpPr>
          <p:cNvPr id="5" name="手繪多邊形​​(F) 2">
            <a:extLst>
              <a:ext uri="{FF2B5EF4-FFF2-40B4-BE49-F238E27FC236}">
                <a16:creationId xmlns:a16="http://schemas.microsoft.com/office/drawing/2014/main" id="{5CA8910C-D8ED-5254-9603-C499A3F69701}"/>
              </a:ext>
            </a:extLst>
          </p:cNvPr>
          <p:cNvSpPr/>
          <p:nvPr userDrawn="1"/>
        </p:nvSpPr>
        <p:spPr>
          <a:xfrm flipV="1">
            <a:off x="6483077" y="1921304"/>
            <a:ext cx="5708922" cy="4941678"/>
          </a:xfrm>
          <a:custGeom>
            <a:avLst/>
            <a:gdLst>
              <a:gd name="connsiteX0" fmla="*/ 2681883 w 4953666"/>
              <a:gd name="connsiteY0" fmla="*/ 4293658 h 4294315"/>
              <a:gd name="connsiteX1" fmla="*/ 2962801 w 4953666"/>
              <a:gd name="connsiteY1" fmla="*/ 4285537 h 4294315"/>
              <a:gd name="connsiteX2" fmla="*/ 4834127 w 4953666"/>
              <a:gd name="connsiteY2" fmla="*/ 3330444 h 4294315"/>
              <a:gd name="connsiteX3" fmla="*/ 4953666 w 4953666"/>
              <a:gd name="connsiteY3" fmla="*/ 3175947 h 4294315"/>
              <a:gd name="connsiteX4" fmla="*/ 4953666 w 4953666"/>
              <a:gd name="connsiteY4" fmla="*/ 0 h 4294315"/>
              <a:gd name="connsiteX5" fmla="*/ 481203 w 4953666"/>
              <a:gd name="connsiteY5" fmla="*/ 0 h 4294315"/>
              <a:gd name="connsiteX6" fmla="*/ 354529 w 4953666"/>
              <a:gd name="connsiteY6" fmla="*/ 200752 h 4294315"/>
              <a:gd name="connsiteX7" fmla="*/ 8771 w 4953666"/>
              <a:gd name="connsiteY7" fmla="*/ 1767440 h 4294315"/>
              <a:gd name="connsiteX8" fmla="*/ 2681883 w 4953666"/>
              <a:gd name="connsiteY8" fmla="*/ 4293658 h 4294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3666" h="4294315">
                <a:moveTo>
                  <a:pt x="2681883" y="4293658"/>
                </a:moveTo>
                <a:cubicBezTo>
                  <a:pt x="2774620" y="4295683"/>
                  <a:pt x="2868342" y="4293047"/>
                  <a:pt x="2962801" y="4285537"/>
                </a:cubicBezTo>
                <a:cubicBezTo>
                  <a:pt x="3718476" y="4225460"/>
                  <a:pt x="4378268" y="3864871"/>
                  <a:pt x="4834127" y="3330444"/>
                </a:cubicBezTo>
                <a:lnTo>
                  <a:pt x="4953666" y="3175947"/>
                </a:lnTo>
                <a:lnTo>
                  <a:pt x="4953666" y="0"/>
                </a:lnTo>
                <a:lnTo>
                  <a:pt x="481203" y="0"/>
                </a:lnTo>
                <a:lnTo>
                  <a:pt x="354529" y="200752"/>
                </a:lnTo>
                <a:cubicBezTo>
                  <a:pt x="94175" y="660824"/>
                  <a:pt x="-36273" y="1200867"/>
                  <a:pt x="8771" y="1767440"/>
                </a:cubicBezTo>
                <a:cubicBezTo>
                  <a:pt x="121380" y="3183873"/>
                  <a:pt x="1290828" y="4263270"/>
                  <a:pt x="2681883" y="429365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手繪多邊形​​(F) 7">
            <a:extLst>
              <a:ext uri="{FF2B5EF4-FFF2-40B4-BE49-F238E27FC236}">
                <a16:creationId xmlns:a16="http://schemas.microsoft.com/office/drawing/2014/main" id="{0FCE207E-49DC-89F0-6C2E-AEDEB1A668DB}"/>
              </a:ext>
            </a:extLst>
          </p:cNvPr>
          <p:cNvSpPr/>
          <p:nvPr userDrawn="1"/>
        </p:nvSpPr>
        <p:spPr>
          <a:xfrm>
            <a:off x="11201466" y="1425943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412480" y="2715768"/>
            <a:ext cx="3364992" cy="3017520"/>
          </a:xfrm>
        </p:spPr>
        <p:txBody>
          <a:bodyPr rtlCol="0" anchor="b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666919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  <p15:guide id="3" orient="horz" pos="355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清單的圖片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rm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6" name="手繪多邊形​​(F) 3">
            <a:extLst>
              <a:ext uri="{FF2B5EF4-FFF2-40B4-BE49-F238E27FC236}">
                <a16:creationId xmlns:a16="http://schemas.microsoft.com/office/drawing/2014/main" id="{8D76C9A2-7310-AC9A-D74B-465F4A044014}"/>
              </a:ext>
            </a:extLst>
          </p:cNvPr>
          <p:cNvSpPr/>
          <p:nvPr userDrawn="1"/>
        </p:nvSpPr>
        <p:spPr>
          <a:xfrm>
            <a:off x="8612029" y="3432619"/>
            <a:ext cx="3586781" cy="3425381"/>
          </a:xfrm>
          <a:custGeom>
            <a:avLst/>
            <a:gdLst>
              <a:gd name="connsiteX0" fmla="*/ 2057400 w 3586781"/>
              <a:gd name="connsiteY0" fmla="*/ 0 h 3425381"/>
              <a:gd name="connsiteX1" fmla="*/ 3512202 w 3586781"/>
              <a:gd name="connsiteY1" fmla="*/ 602599 h 3425381"/>
              <a:gd name="connsiteX2" fmla="*/ 3586781 w 3586781"/>
              <a:gd name="connsiteY2" fmla="*/ 684657 h 3425381"/>
              <a:gd name="connsiteX3" fmla="*/ 3586781 w 3586781"/>
              <a:gd name="connsiteY3" fmla="*/ 3425381 h 3425381"/>
              <a:gd name="connsiteX4" fmla="*/ 523691 w 3586781"/>
              <a:gd name="connsiteY4" fmla="*/ 3425381 h 3425381"/>
              <a:gd name="connsiteX5" fmla="*/ 469810 w 3586781"/>
              <a:gd name="connsiteY5" fmla="*/ 3366098 h 3425381"/>
              <a:gd name="connsiteX6" fmla="*/ 0 w 3586781"/>
              <a:gd name="connsiteY6" fmla="*/ 2057400 h 3425381"/>
              <a:gd name="connsiteX7" fmla="*/ 2057400 w 3586781"/>
              <a:gd name="connsiteY7" fmla="*/ 0 h 34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6781" h="3425381">
                <a:moveTo>
                  <a:pt x="2057400" y="0"/>
                </a:moveTo>
                <a:cubicBezTo>
                  <a:pt x="2625535" y="0"/>
                  <a:pt x="3139885" y="230282"/>
                  <a:pt x="3512202" y="602599"/>
                </a:cubicBezTo>
                <a:lnTo>
                  <a:pt x="3586781" y="684657"/>
                </a:lnTo>
                <a:lnTo>
                  <a:pt x="3586781" y="3425381"/>
                </a:lnTo>
                <a:lnTo>
                  <a:pt x="523691" y="3425381"/>
                </a:lnTo>
                <a:lnTo>
                  <a:pt x="469810" y="3366098"/>
                </a:lnTo>
                <a:cubicBezTo>
                  <a:pt x="176310" y="3010458"/>
                  <a:pt x="0" y="2554519"/>
                  <a:pt x="0" y="2057400"/>
                </a:cubicBezTo>
                <a:cubicBezTo>
                  <a:pt x="0" y="921129"/>
                  <a:pt x="921129" y="0"/>
                  <a:pt x="2057400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37622" y="1953365"/>
            <a:ext cx="5149695" cy="368455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橢圓​​ 11">
            <a:extLst>
              <a:ext uri="{FF2B5EF4-FFF2-40B4-BE49-F238E27FC236}">
                <a16:creationId xmlns:a16="http://schemas.microsoft.com/office/drawing/2014/main" id="{D1B05A4D-E9FB-4913-E53E-1DE2DC2D9B04}"/>
              </a:ext>
            </a:extLst>
          </p:cNvPr>
          <p:cNvSpPr/>
          <p:nvPr userDrawn="1"/>
        </p:nvSpPr>
        <p:spPr>
          <a:xfrm>
            <a:off x="8558269" y="6194361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手繪多邊形​​(F) 1">
            <a:extLst>
              <a:ext uri="{FF2B5EF4-FFF2-40B4-BE49-F238E27FC236}">
                <a16:creationId xmlns:a16="http://schemas.microsoft.com/office/drawing/2014/main" id="{CC1FF5F2-E394-6897-C493-6584D74D8CEB}"/>
              </a:ext>
            </a:extLst>
          </p:cNvPr>
          <p:cNvSpPr/>
          <p:nvPr userDrawn="1"/>
        </p:nvSpPr>
        <p:spPr>
          <a:xfrm rot="16200000">
            <a:off x="446860" y="-169312"/>
            <a:ext cx="990534" cy="1329158"/>
          </a:xfrm>
          <a:custGeom>
            <a:avLst/>
            <a:gdLst>
              <a:gd name="connsiteX0" fmla="*/ 664579 w 990534"/>
              <a:gd name="connsiteY0" fmla="*/ 0 h 1329158"/>
              <a:gd name="connsiteX1" fmla="*/ 923263 w 990534"/>
              <a:gd name="connsiteY1" fmla="*/ 52226 h 1329158"/>
              <a:gd name="connsiteX2" fmla="*/ 990534 w 990534"/>
              <a:gd name="connsiteY2" fmla="*/ 88739 h 1329158"/>
              <a:gd name="connsiteX3" fmla="*/ 990534 w 990534"/>
              <a:gd name="connsiteY3" fmla="*/ 1240419 h 1329158"/>
              <a:gd name="connsiteX4" fmla="*/ 923263 w 990534"/>
              <a:gd name="connsiteY4" fmla="*/ 1276932 h 1329158"/>
              <a:gd name="connsiteX5" fmla="*/ 664579 w 990534"/>
              <a:gd name="connsiteY5" fmla="*/ 1329158 h 1329158"/>
              <a:gd name="connsiteX6" fmla="*/ 0 w 990534"/>
              <a:gd name="connsiteY6" fmla="*/ 664579 h 1329158"/>
              <a:gd name="connsiteX7" fmla="*/ 664579 w 990534"/>
              <a:gd name="connsiteY7" fmla="*/ 0 h 1329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90534" h="1329158">
                <a:moveTo>
                  <a:pt x="664579" y="0"/>
                </a:moveTo>
                <a:cubicBezTo>
                  <a:pt x="756338" y="0"/>
                  <a:pt x="843754" y="18597"/>
                  <a:pt x="923263" y="52226"/>
                </a:cubicBezTo>
                <a:lnTo>
                  <a:pt x="990534" y="88739"/>
                </a:lnTo>
                <a:lnTo>
                  <a:pt x="990534" y="1240419"/>
                </a:lnTo>
                <a:lnTo>
                  <a:pt x="923263" y="1276932"/>
                </a:lnTo>
                <a:cubicBezTo>
                  <a:pt x="843754" y="1310562"/>
                  <a:pt x="756338" y="1329158"/>
                  <a:pt x="664579" y="1329158"/>
                </a:cubicBezTo>
                <a:cubicBezTo>
                  <a:pt x="297542" y="1329158"/>
                  <a:pt x="0" y="1031616"/>
                  <a:pt x="0" y="664579"/>
                </a:cubicBezTo>
                <a:cubicBezTo>
                  <a:pt x="0" y="297542"/>
                  <a:pt x="297542" y="0"/>
                  <a:pt x="664579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D0478807-656D-4B2C-5C1E-4A08154F6567}"/>
              </a:ext>
            </a:extLst>
          </p:cNvPr>
          <p:cNvSpPr txBox="1">
            <a:spLocks/>
          </p:cNvSpPr>
          <p:nvPr userDrawn="1"/>
        </p:nvSpPr>
        <p:spPr>
          <a:xfrm>
            <a:off x="824131" y="2343177"/>
            <a:ext cx="4557428" cy="28304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rtl="0">
              <a:lnSpc>
                <a:spcPct val="150000"/>
              </a:lnSpc>
            </a:pPr>
            <a:r>
              <a:rPr lang="zh-TW" sz="2200" b="1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1. </a:t>
            </a:r>
          </a:p>
          <a:p>
            <a:pPr rtl="0">
              <a:lnSpc>
                <a:spcPct val="150000"/>
              </a:lnSpc>
            </a:pPr>
            <a:r>
              <a:rPr lang="zh-TW" sz="2200" b="1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2. </a:t>
            </a:r>
          </a:p>
          <a:p>
            <a:pPr rtl="0">
              <a:lnSpc>
                <a:spcPct val="150000"/>
              </a:lnSpc>
            </a:pPr>
            <a:r>
              <a:rPr lang="zh-TW" sz="2200" b="1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3. </a:t>
            </a:r>
          </a:p>
          <a:p>
            <a:pPr rtl="0">
              <a:lnSpc>
                <a:spcPct val="150000"/>
              </a:lnSpc>
            </a:pPr>
            <a:r>
              <a:rPr lang="zh-TW" sz="2200" b="1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4.</a:t>
            </a:r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FA8D9022-B854-F233-7BEE-8185E402F657}"/>
              </a:ext>
            </a:extLst>
          </p:cNvPr>
          <p:cNvGrpSpPr/>
          <p:nvPr userDrawn="1"/>
        </p:nvGrpSpPr>
        <p:grpSpPr>
          <a:xfrm>
            <a:off x="1203700" y="2891437"/>
            <a:ext cx="4183547" cy="2282229"/>
            <a:chOff x="6448201" y="2832180"/>
            <a:chExt cx="4483608" cy="2139696"/>
          </a:xfrm>
        </p:grpSpPr>
        <p:cxnSp>
          <p:nvCxnSpPr>
            <p:cNvPr id="24" name="直線接點​​(S) 23">
              <a:extLst>
                <a:ext uri="{FF2B5EF4-FFF2-40B4-BE49-F238E27FC236}">
                  <a16:creationId xmlns:a16="http://schemas.microsoft.com/office/drawing/2014/main" id="{A1459528-99D6-5A0F-AEFA-AC4E7BC126D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接點​​(S) 24">
              <a:extLst>
                <a:ext uri="{FF2B5EF4-FFF2-40B4-BE49-F238E27FC236}">
                  <a16:creationId xmlns:a16="http://schemas.microsoft.com/office/drawing/2014/main" id="{5A5AD794-5E76-98BF-3FC7-85579E091361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線接點​​(S) 25">
              <a:extLst>
                <a:ext uri="{FF2B5EF4-FFF2-40B4-BE49-F238E27FC236}">
                  <a16:creationId xmlns:a16="http://schemas.microsoft.com/office/drawing/2014/main" id="{CEDD1146-913C-8E63-E619-A08A11AAF125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線接點​​(S) 26">
              <a:extLst>
                <a:ext uri="{FF2B5EF4-FFF2-40B4-BE49-F238E27FC236}">
                  <a16:creationId xmlns:a16="http://schemas.microsoft.com/office/drawing/2014/main" id="{4943E402-60F2-D003-3878-233462D26AA9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44528" y="2454311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0" name="文字版面配置區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44528" y="3222369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1" name="文字版面配置區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44528" y="3992637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2" name="文字版面配置區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528" y="4775296"/>
            <a:ext cx="4557428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21" name="圖片版面配置區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/>
              <a:t>按一下圖示以新增圖片</a:t>
            </a:r>
            <a:endParaRPr lang="zh-TW" dirty="0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679367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 2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手繪多邊形​​(F) 13">
            <a:extLst>
              <a:ext uri="{FF2B5EF4-FFF2-40B4-BE49-F238E27FC236}">
                <a16:creationId xmlns:a16="http://schemas.microsoft.com/office/drawing/2014/main" id="{3444D42C-1BDD-684F-2ED7-CBF2B31FA0BD}"/>
              </a:ext>
            </a:extLst>
          </p:cNvPr>
          <p:cNvSpPr/>
          <p:nvPr userDrawn="1"/>
        </p:nvSpPr>
        <p:spPr>
          <a:xfrm>
            <a:off x="0" y="-11017"/>
            <a:ext cx="5797960" cy="5177077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6" name="橢圓​​ 5">
            <a:extLst>
              <a:ext uri="{FF2B5EF4-FFF2-40B4-BE49-F238E27FC236}">
                <a16:creationId xmlns:a16="http://schemas.microsoft.com/office/drawing/2014/main" id="{2B266F6B-F29A-5957-62EB-27F8C2FAEB4C}"/>
              </a:ext>
            </a:extLst>
          </p:cNvPr>
          <p:cNvSpPr/>
          <p:nvPr userDrawn="1"/>
        </p:nvSpPr>
        <p:spPr>
          <a:xfrm>
            <a:off x="5282616" y="378865"/>
            <a:ext cx="813384" cy="813384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pic>
        <p:nvPicPr>
          <p:cNvPr id="8" name="圖片版面配置區 10">
            <a:extLst>
              <a:ext uri="{FF2B5EF4-FFF2-40B4-BE49-F238E27FC236}">
                <a16:creationId xmlns:a16="http://schemas.microsoft.com/office/drawing/2014/main" id="{C18B912F-D300-065E-2807-E2EA07EBA5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263206" y="5671159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524" y="298747"/>
            <a:ext cx="8083346" cy="975174"/>
          </a:xfrm>
        </p:spPr>
        <p:txBody>
          <a:bodyPr rtlCol="0" anchor="t" anchorCtr="0">
            <a:normAutofit/>
          </a:bodyPr>
          <a:lstStyle>
            <a:lvl1pPr algn="l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 dirty="0"/>
              <a:t>按一下以編輯母片標題樣式</a:t>
            </a:r>
            <a:endParaRPr lang="zh-TW" dirty="0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23" name="內容版面配置區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59524" y="1460793"/>
            <a:ext cx="3356493" cy="145634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 dirty="0"/>
              <a:t>按一下以編輯母片文字樣式</a:t>
            </a:r>
          </a:p>
        </p:txBody>
      </p:sp>
      <p:sp>
        <p:nvSpPr>
          <p:cNvPr id="14" name="內容版面配置區 16">
            <a:extLst>
              <a:ext uri="{FF2B5EF4-FFF2-40B4-BE49-F238E27FC236}">
                <a16:creationId xmlns:a16="http://schemas.microsoft.com/office/drawing/2014/main" id="{9B474E57-763B-4B83-913C-4CB687B161A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200559" y="1460793"/>
            <a:ext cx="3551963" cy="145634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5" name="內容版面配置區 16">
            <a:extLst>
              <a:ext uri="{FF2B5EF4-FFF2-40B4-BE49-F238E27FC236}">
                <a16:creationId xmlns:a16="http://schemas.microsoft.com/office/drawing/2014/main" id="{D5D8B803-0620-4BF1-981A-C62B55C947CD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087728" y="1460793"/>
            <a:ext cx="3476450" cy="145634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6" name="內容版面配置區 16">
            <a:extLst>
              <a:ext uri="{FF2B5EF4-FFF2-40B4-BE49-F238E27FC236}">
                <a16:creationId xmlns:a16="http://schemas.microsoft.com/office/drawing/2014/main" id="{DAEC6360-9446-49C5-A013-41E4C69C593F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59524" y="3115917"/>
            <a:ext cx="11004654" cy="2772817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zh-TW" altLang="en-US" dirty="0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478035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圖片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橢圓​​ 2">
            <a:extLst>
              <a:ext uri="{FF2B5EF4-FFF2-40B4-BE49-F238E27FC236}">
                <a16:creationId xmlns:a16="http://schemas.microsoft.com/office/drawing/2014/main" id="{85AC3F0E-B550-5DF3-6FEE-B1EFAC15A05B}"/>
              </a:ext>
            </a:extLst>
          </p:cNvPr>
          <p:cNvSpPr/>
          <p:nvPr userDrawn="1"/>
        </p:nvSpPr>
        <p:spPr>
          <a:xfrm>
            <a:off x="5622727" y="3014462"/>
            <a:ext cx="642974" cy="642974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5" name="手繪多邊形 17">
            <a:extLst>
              <a:ext uri="{FF2B5EF4-FFF2-40B4-BE49-F238E27FC236}">
                <a16:creationId xmlns:a16="http://schemas.microsoft.com/office/drawing/2014/main" id="{4B8B6206-1D28-8534-BE4D-6893F8FE67B7}"/>
              </a:ext>
            </a:extLst>
          </p:cNvPr>
          <p:cNvSpPr/>
          <p:nvPr userDrawn="1"/>
        </p:nvSpPr>
        <p:spPr>
          <a:xfrm>
            <a:off x="8484620" y="5988532"/>
            <a:ext cx="2953834" cy="883756"/>
          </a:xfrm>
          <a:custGeom>
            <a:avLst/>
            <a:gdLst>
              <a:gd name="connsiteX0" fmla="*/ 1476917 w 2953834"/>
              <a:gd name="connsiteY0" fmla="*/ 0 h 883756"/>
              <a:gd name="connsiteX1" fmla="*/ 2950639 w 2953834"/>
              <a:gd name="connsiteY1" fmla="*/ 877123 h 883756"/>
              <a:gd name="connsiteX2" fmla="*/ 2953834 w 2953834"/>
              <a:gd name="connsiteY2" fmla="*/ 883756 h 883756"/>
              <a:gd name="connsiteX3" fmla="*/ 0 w 2953834"/>
              <a:gd name="connsiteY3" fmla="*/ 883756 h 883756"/>
              <a:gd name="connsiteX4" fmla="*/ 3195 w 2953834"/>
              <a:gd name="connsiteY4" fmla="*/ 877123 h 883756"/>
              <a:gd name="connsiteX5" fmla="*/ 1476917 w 2953834"/>
              <a:gd name="connsiteY5" fmla="*/ 0 h 88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53834" h="883756">
                <a:moveTo>
                  <a:pt x="1476917" y="0"/>
                </a:moveTo>
                <a:cubicBezTo>
                  <a:pt x="2113290" y="0"/>
                  <a:pt x="2666825" y="354669"/>
                  <a:pt x="2950639" y="877123"/>
                </a:cubicBezTo>
                <a:lnTo>
                  <a:pt x="2953834" y="883756"/>
                </a:lnTo>
                <a:lnTo>
                  <a:pt x="0" y="883756"/>
                </a:lnTo>
                <a:lnTo>
                  <a:pt x="3195" y="877123"/>
                </a:lnTo>
                <a:cubicBezTo>
                  <a:pt x="287009" y="354669"/>
                  <a:pt x="840544" y="0"/>
                  <a:pt x="147691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1" name="橢圓​​ 10">
            <a:extLst>
              <a:ext uri="{FF2B5EF4-FFF2-40B4-BE49-F238E27FC236}">
                <a16:creationId xmlns:a16="http://schemas.microsoft.com/office/drawing/2014/main" id="{7F5405D2-9527-BA12-A7AC-4B93151CCBC5}"/>
              </a:ext>
            </a:extLst>
          </p:cNvPr>
          <p:cNvSpPr/>
          <p:nvPr userDrawn="1"/>
        </p:nvSpPr>
        <p:spPr>
          <a:xfrm>
            <a:off x="8484620" y="6069965"/>
            <a:ext cx="510053" cy="510053"/>
          </a:xfrm>
          <a:prstGeom prst="ellipse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手繪多邊形 10">
            <a:extLst>
              <a:ext uri="{FF2B5EF4-FFF2-40B4-BE49-F238E27FC236}">
                <a16:creationId xmlns:a16="http://schemas.microsoft.com/office/drawing/2014/main" id="{A0CC5EDC-49D4-6111-36CB-3C8A2D02A8DE}"/>
              </a:ext>
            </a:extLst>
          </p:cNvPr>
          <p:cNvSpPr/>
          <p:nvPr userDrawn="1"/>
        </p:nvSpPr>
        <p:spPr>
          <a:xfrm>
            <a:off x="0" y="0"/>
            <a:ext cx="6306096" cy="5630799"/>
          </a:xfrm>
          <a:custGeom>
            <a:avLst/>
            <a:gdLst>
              <a:gd name="connsiteX0" fmla="*/ 0 w 6306096"/>
              <a:gd name="connsiteY0" fmla="*/ 0 h 5630799"/>
              <a:gd name="connsiteX1" fmla="*/ 5864035 w 6306096"/>
              <a:gd name="connsiteY1" fmla="*/ 0 h 5630799"/>
              <a:gd name="connsiteX2" fmla="*/ 5927254 w 6306096"/>
              <a:gd name="connsiteY2" fmla="*/ 123434 h 5630799"/>
              <a:gd name="connsiteX3" fmla="*/ 6306096 w 6306096"/>
              <a:gd name="connsiteY3" fmla="*/ 1789009 h 5630799"/>
              <a:gd name="connsiteX4" fmla="*/ 2464306 w 6306096"/>
              <a:gd name="connsiteY4" fmla="*/ 5630799 h 5630799"/>
              <a:gd name="connsiteX5" fmla="*/ 20571 w 6306096"/>
              <a:gd name="connsiteY5" fmla="*/ 4753521 h 5630799"/>
              <a:gd name="connsiteX6" fmla="*/ 0 w 6306096"/>
              <a:gd name="connsiteY6" fmla="*/ 4734825 h 5630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6096" h="5630799">
                <a:moveTo>
                  <a:pt x="0" y="0"/>
                </a:moveTo>
                <a:lnTo>
                  <a:pt x="5864035" y="0"/>
                </a:lnTo>
                <a:lnTo>
                  <a:pt x="5927254" y="123434"/>
                </a:lnTo>
                <a:cubicBezTo>
                  <a:pt x="6170039" y="627296"/>
                  <a:pt x="6306096" y="1192264"/>
                  <a:pt x="6306096" y="1789009"/>
                </a:cubicBezTo>
                <a:cubicBezTo>
                  <a:pt x="6306096" y="3910771"/>
                  <a:pt x="4586068" y="5630799"/>
                  <a:pt x="2464306" y="5630799"/>
                </a:cubicBezTo>
                <a:cubicBezTo>
                  <a:pt x="1536035" y="5630799"/>
                  <a:pt x="684659" y="5301575"/>
                  <a:pt x="20571" y="4753521"/>
                </a:cubicBezTo>
                <a:lnTo>
                  <a:pt x="0" y="4734825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21" name="圖片版面配置區 20">
            <a:extLst>
              <a:ext uri="{FF2B5EF4-FFF2-40B4-BE49-F238E27FC236}">
                <a16:creationId xmlns:a16="http://schemas.microsoft.com/office/drawing/2014/main" id="{1E8918F9-D4D2-6FB5-B4FD-8FB3A979A2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7376" y="2002536"/>
            <a:ext cx="5120640" cy="3685032"/>
          </a:xfrm>
        </p:spPr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r>
              <a:rPr lang="zh-TW" altLang="en-US"/>
              <a:t>按一下圖示以新增圖片</a:t>
            </a:r>
            <a:endParaRPr lang="zh-TW" dirty="0"/>
          </a:p>
        </p:txBody>
      </p:sp>
      <p:sp>
        <p:nvSpPr>
          <p:cNvPr id="17" name="內容版面配置區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9115229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手繪多邊形​​(F) 14">
            <a:extLst>
              <a:ext uri="{FF2B5EF4-FFF2-40B4-BE49-F238E27FC236}">
                <a16:creationId xmlns:a16="http://schemas.microsoft.com/office/drawing/2014/main" id="{82D433C4-79DD-42C5-9147-9E5DDECB6624}"/>
              </a:ext>
            </a:extLst>
          </p:cNvPr>
          <p:cNvSpPr/>
          <p:nvPr userDrawn="1"/>
        </p:nvSpPr>
        <p:spPr>
          <a:xfrm>
            <a:off x="8544421" y="1377730"/>
            <a:ext cx="3658597" cy="5494558"/>
          </a:xfrm>
          <a:custGeom>
            <a:avLst/>
            <a:gdLst>
              <a:gd name="connsiteX0" fmla="*/ 3224347 w 3658597"/>
              <a:gd name="connsiteY0" fmla="*/ 0 h 5494558"/>
              <a:gd name="connsiteX1" fmla="*/ 3554018 w 3658597"/>
              <a:gd name="connsiteY1" fmla="*/ 16647 h 5494558"/>
              <a:gd name="connsiteX2" fmla="*/ 3658597 w 3658597"/>
              <a:gd name="connsiteY2" fmla="*/ 29936 h 5494558"/>
              <a:gd name="connsiteX3" fmla="*/ 3658597 w 3658597"/>
              <a:gd name="connsiteY3" fmla="*/ 5494558 h 5494558"/>
              <a:gd name="connsiteX4" fmla="*/ 935531 w 3658597"/>
              <a:gd name="connsiteY4" fmla="*/ 5494558 h 5494558"/>
              <a:gd name="connsiteX5" fmla="*/ 736284 w 3658597"/>
              <a:gd name="connsiteY5" fmla="*/ 5275331 h 5494558"/>
              <a:gd name="connsiteX6" fmla="*/ 0 w 3658597"/>
              <a:gd name="connsiteY6" fmla="*/ 3224347 h 5494558"/>
              <a:gd name="connsiteX7" fmla="*/ 3224347 w 3658597"/>
              <a:gd name="connsiteY7" fmla="*/ 0 h 5494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58597" h="5494558">
                <a:moveTo>
                  <a:pt x="3224347" y="0"/>
                </a:moveTo>
                <a:cubicBezTo>
                  <a:pt x="3335644" y="0"/>
                  <a:pt x="3445625" y="5639"/>
                  <a:pt x="3554018" y="16647"/>
                </a:cubicBezTo>
                <a:lnTo>
                  <a:pt x="3658597" y="29936"/>
                </a:lnTo>
                <a:lnTo>
                  <a:pt x="3658597" y="5494558"/>
                </a:lnTo>
                <a:lnTo>
                  <a:pt x="935531" y="5494558"/>
                </a:lnTo>
                <a:lnTo>
                  <a:pt x="736284" y="5275331"/>
                </a:lnTo>
                <a:cubicBezTo>
                  <a:pt x="276312" y="4717974"/>
                  <a:pt x="0" y="4003429"/>
                  <a:pt x="0" y="3224347"/>
                </a:cubicBezTo>
                <a:cubicBezTo>
                  <a:pt x="0" y="1443589"/>
                  <a:pt x="1443589" y="0"/>
                  <a:pt x="3224347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7" name="手繪多邊形​​(F) 12">
            <a:extLst>
              <a:ext uri="{FF2B5EF4-FFF2-40B4-BE49-F238E27FC236}">
                <a16:creationId xmlns:a16="http://schemas.microsoft.com/office/drawing/2014/main" id="{B6078FDE-6CEC-993E-3339-544DEDA6AB82}"/>
              </a:ext>
            </a:extLst>
          </p:cNvPr>
          <p:cNvSpPr/>
          <p:nvPr userDrawn="1"/>
        </p:nvSpPr>
        <p:spPr>
          <a:xfrm>
            <a:off x="-11551" y="0"/>
            <a:ext cx="1175601" cy="1651285"/>
          </a:xfrm>
          <a:custGeom>
            <a:avLst/>
            <a:gdLst>
              <a:gd name="connsiteX0" fmla="*/ 0 w 1858209"/>
              <a:gd name="connsiteY0" fmla="*/ 0 h 2610096"/>
              <a:gd name="connsiteX1" fmla="*/ 1532533 w 1858209"/>
              <a:gd name="connsiteY1" fmla="*/ 0 h 2610096"/>
              <a:gd name="connsiteX2" fmla="*/ 1579125 w 1858209"/>
              <a:gd name="connsiteY2" fmla="*/ 62307 h 2610096"/>
              <a:gd name="connsiteX3" fmla="*/ 1858209 w 1858209"/>
              <a:gd name="connsiteY3" fmla="*/ 975965 h 2610096"/>
              <a:gd name="connsiteX4" fmla="*/ 224078 w 1858209"/>
              <a:gd name="connsiteY4" fmla="*/ 2610096 h 2610096"/>
              <a:gd name="connsiteX5" fmla="*/ 56998 w 1858209"/>
              <a:gd name="connsiteY5" fmla="*/ 2601659 h 2610096"/>
              <a:gd name="connsiteX6" fmla="*/ 0 w 1858209"/>
              <a:gd name="connsiteY6" fmla="*/ 2592960 h 261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58209" h="2610096">
                <a:moveTo>
                  <a:pt x="0" y="0"/>
                </a:moveTo>
                <a:lnTo>
                  <a:pt x="1532533" y="0"/>
                </a:lnTo>
                <a:lnTo>
                  <a:pt x="1579125" y="62307"/>
                </a:lnTo>
                <a:cubicBezTo>
                  <a:pt x="1755324" y="323116"/>
                  <a:pt x="1858209" y="637525"/>
                  <a:pt x="1858209" y="975965"/>
                </a:cubicBezTo>
                <a:cubicBezTo>
                  <a:pt x="1858209" y="1878471"/>
                  <a:pt x="1126584" y="2610096"/>
                  <a:pt x="224078" y="2610096"/>
                </a:cubicBezTo>
                <a:cubicBezTo>
                  <a:pt x="167671" y="2610096"/>
                  <a:pt x="111932" y="2607238"/>
                  <a:pt x="56998" y="2601659"/>
                </a:cubicBezTo>
                <a:lnTo>
                  <a:pt x="0" y="2592960"/>
                </a:ln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橢圓​​ 11">
            <a:extLst>
              <a:ext uri="{FF2B5EF4-FFF2-40B4-BE49-F238E27FC236}">
                <a16:creationId xmlns:a16="http://schemas.microsoft.com/office/drawing/2014/main" id="{DE6A9E29-841B-F63A-A4FB-958C2A39A40A}"/>
              </a:ext>
            </a:extLst>
          </p:cNvPr>
          <p:cNvSpPr/>
          <p:nvPr userDrawn="1"/>
        </p:nvSpPr>
        <p:spPr>
          <a:xfrm>
            <a:off x="7897386" y="4880996"/>
            <a:ext cx="1499065" cy="1499065"/>
          </a:xfrm>
          <a:prstGeom prst="ellipse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橢圓​​ 14">
            <a:extLst>
              <a:ext uri="{FF2B5EF4-FFF2-40B4-BE49-F238E27FC236}">
                <a16:creationId xmlns:a16="http://schemas.microsoft.com/office/drawing/2014/main" id="{541E8E1F-3A86-62FC-58AB-E196456B4583}"/>
              </a:ext>
            </a:extLst>
          </p:cNvPr>
          <p:cNvSpPr/>
          <p:nvPr userDrawn="1"/>
        </p:nvSpPr>
        <p:spPr>
          <a:xfrm>
            <a:off x="651124" y="1169282"/>
            <a:ext cx="389835" cy="38983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66928"/>
            <a:ext cx="11119104" cy="640080"/>
          </a:xfrm>
        </p:spPr>
        <p:txBody>
          <a:bodyPr rtlCol="0" anchor="t" anchorCtr="0">
            <a:noAutofit/>
          </a:bodyPr>
          <a:lstStyle>
            <a:lvl1pPr algn="ctr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17" name="內容版面配置區 16">
            <a:extLst>
              <a:ext uri="{FF2B5EF4-FFF2-40B4-BE49-F238E27FC236}">
                <a16:creationId xmlns:a16="http://schemas.microsoft.com/office/drawing/2014/main" id="{F4DDC946-276A-D975-DF69-141E11E4CA6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6" name="內容版面配置區 16">
            <a:extLst>
              <a:ext uri="{FF2B5EF4-FFF2-40B4-BE49-F238E27FC236}">
                <a16:creationId xmlns:a16="http://schemas.microsoft.com/office/drawing/2014/main" id="{09C5826C-6081-DF9F-2832-3E46BA58C61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2002536"/>
            <a:ext cx="5138928" cy="3685032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1475443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清單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橢圓​​ 32">
            <a:extLst>
              <a:ext uri="{FF2B5EF4-FFF2-40B4-BE49-F238E27FC236}">
                <a16:creationId xmlns:a16="http://schemas.microsoft.com/office/drawing/2014/main" id="{EA15E1F6-FCC0-B1B8-8F0A-02FAAB3F0D1E}"/>
              </a:ext>
            </a:extLst>
          </p:cNvPr>
          <p:cNvSpPr/>
          <p:nvPr userDrawn="1"/>
        </p:nvSpPr>
        <p:spPr>
          <a:xfrm>
            <a:off x="9965453" y="5422957"/>
            <a:ext cx="600979" cy="600979"/>
          </a:xfrm>
          <a:prstGeom prst="ellipse">
            <a:avLst/>
          </a:prstGeom>
          <a:solidFill>
            <a:schemeClr val="accent5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35" name="手繪多邊形​​(F) 7">
            <a:extLst>
              <a:ext uri="{FF2B5EF4-FFF2-40B4-BE49-F238E27FC236}">
                <a16:creationId xmlns:a16="http://schemas.microsoft.com/office/drawing/2014/main" id="{8A0AB697-65DD-D82E-FD2B-BB10E141E719}"/>
              </a:ext>
            </a:extLst>
          </p:cNvPr>
          <p:cNvSpPr/>
          <p:nvPr userDrawn="1"/>
        </p:nvSpPr>
        <p:spPr>
          <a:xfrm>
            <a:off x="0" y="684941"/>
            <a:ext cx="5739305" cy="6173059"/>
          </a:xfrm>
          <a:custGeom>
            <a:avLst/>
            <a:gdLst>
              <a:gd name="connsiteX0" fmla="*/ 2105216 w 5739305"/>
              <a:gd name="connsiteY0" fmla="*/ 0 h 6173059"/>
              <a:gd name="connsiteX1" fmla="*/ 5739305 w 5739305"/>
              <a:gd name="connsiteY1" fmla="*/ 3634089 h 6173059"/>
              <a:gd name="connsiteX2" fmla="*/ 4909456 w 5739305"/>
              <a:gd name="connsiteY2" fmla="*/ 5945707 h 6173059"/>
              <a:gd name="connsiteX3" fmla="*/ 4702825 w 5739305"/>
              <a:gd name="connsiteY3" fmla="*/ 6173059 h 6173059"/>
              <a:gd name="connsiteX4" fmla="*/ 0 w 5739305"/>
              <a:gd name="connsiteY4" fmla="*/ 6173059 h 6173059"/>
              <a:gd name="connsiteX5" fmla="*/ 0 w 5739305"/>
              <a:gd name="connsiteY5" fmla="*/ 675505 h 6173059"/>
              <a:gd name="connsiteX6" fmla="*/ 73362 w 5739305"/>
              <a:gd name="connsiteY6" fmla="*/ 620646 h 6173059"/>
              <a:gd name="connsiteX7" fmla="*/ 2105216 w 5739305"/>
              <a:gd name="connsiteY7" fmla="*/ 0 h 61730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39305" h="6173059">
                <a:moveTo>
                  <a:pt x="2105216" y="0"/>
                </a:moveTo>
                <a:cubicBezTo>
                  <a:pt x="4112268" y="0"/>
                  <a:pt x="5739305" y="1627037"/>
                  <a:pt x="5739305" y="3634089"/>
                </a:cubicBezTo>
                <a:cubicBezTo>
                  <a:pt x="5739305" y="4512174"/>
                  <a:pt x="5427880" y="5317522"/>
                  <a:pt x="4909456" y="5945707"/>
                </a:cubicBezTo>
                <a:lnTo>
                  <a:pt x="4702825" y="6173059"/>
                </a:lnTo>
                <a:lnTo>
                  <a:pt x="0" y="6173059"/>
                </a:lnTo>
                <a:lnTo>
                  <a:pt x="0" y="675505"/>
                </a:lnTo>
                <a:lnTo>
                  <a:pt x="73362" y="620646"/>
                </a:lnTo>
                <a:cubicBezTo>
                  <a:pt x="653367" y="228802"/>
                  <a:pt x="1352572" y="0"/>
                  <a:pt x="210521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39" name="橢圓​​ 38">
            <a:extLst>
              <a:ext uri="{FF2B5EF4-FFF2-40B4-BE49-F238E27FC236}">
                <a16:creationId xmlns:a16="http://schemas.microsoft.com/office/drawing/2014/main" id="{6DF637CE-F1AA-EB3D-67EB-815F56FFB509}"/>
              </a:ext>
            </a:extLst>
          </p:cNvPr>
          <p:cNvSpPr/>
          <p:nvPr userDrawn="1"/>
        </p:nvSpPr>
        <p:spPr>
          <a:xfrm>
            <a:off x="3500869" y="447695"/>
            <a:ext cx="1499065" cy="1499065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CC7F2D7-0500-18AD-893F-3BFF96B94526}"/>
              </a:ext>
            </a:extLst>
          </p:cNvPr>
          <p:cNvSpPr/>
          <p:nvPr userDrawn="1"/>
        </p:nvSpPr>
        <p:spPr>
          <a:xfrm>
            <a:off x="6412386" y="1273861"/>
            <a:ext cx="5149695" cy="4264053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18" name="文字版面配置區 17">
            <a:extLst>
              <a:ext uri="{FF2B5EF4-FFF2-40B4-BE49-F238E27FC236}">
                <a16:creationId xmlns:a16="http://schemas.microsoft.com/office/drawing/2014/main" id="{C1550097-BD5F-E98D-20E3-A22C0C0388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55536" y="1605845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0" name="文字版面配置區 17">
            <a:extLst>
              <a:ext uri="{FF2B5EF4-FFF2-40B4-BE49-F238E27FC236}">
                <a16:creationId xmlns:a16="http://schemas.microsoft.com/office/drawing/2014/main" id="{D366D221-FD48-C909-F65B-085F44205E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155536" y="2373903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1" name="文字版面配置區 17">
            <a:extLst>
              <a:ext uri="{FF2B5EF4-FFF2-40B4-BE49-F238E27FC236}">
                <a16:creationId xmlns:a16="http://schemas.microsoft.com/office/drawing/2014/main" id="{9BD84418-94A8-777A-FEF5-E2B3E93F44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155536" y="3144171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2" name="文字版面配置區 17">
            <a:extLst>
              <a:ext uri="{FF2B5EF4-FFF2-40B4-BE49-F238E27FC236}">
                <a16:creationId xmlns:a16="http://schemas.microsoft.com/office/drawing/2014/main" id="{EFF35093-CCA2-ABAA-FBB6-03256FB06BD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155536" y="3926830"/>
            <a:ext cx="4090669" cy="47776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zh-TW" sz="2200" b="1">
                <a:solidFill>
                  <a:schemeClr val="tx2"/>
                </a:solidFill>
                <a:latin typeface="Microsoft JhengHei UI" panose="020B0702040204020203" pitchFamily="34" charset="0"/>
                <a:ea typeface="Microsoft JhengHei UI"/>
                <a:cs typeface="Segoe UI Semibold" panose="020B0702040204020203" pitchFamily="34" charset="0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lang="zh-TW" sz="1800">
                <a:solidFill>
                  <a:schemeClr val="tx2"/>
                </a:solidFill>
              </a:defRPr>
            </a:lvl2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E93D01B9-382B-1FFC-B0E8-50A5B1AA53F2}"/>
              </a:ext>
            </a:extLst>
          </p:cNvPr>
          <p:cNvGrpSpPr/>
          <p:nvPr userDrawn="1"/>
        </p:nvGrpSpPr>
        <p:grpSpPr>
          <a:xfrm>
            <a:off x="7155536" y="2000953"/>
            <a:ext cx="3839135" cy="2282229"/>
            <a:chOff x="6448201" y="2832180"/>
            <a:chExt cx="4483608" cy="2139696"/>
          </a:xfrm>
        </p:grpSpPr>
        <p:cxnSp>
          <p:nvCxnSpPr>
            <p:cNvPr id="5" name="直線接點​​(S) 4">
              <a:extLst>
                <a:ext uri="{FF2B5EF4-FFF2-40B4-BE49-F238E27FC236}">
                  <a16:creationId xmlns:a16="http://schemas.microsoft.com/office/drawing/2014/main" id="{2DE06067-B8E1-70ED-D2D3-44CF8CDCDA07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283218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接點​​(S) 6">
              <a:extLst>
                <a:ext uri="{FF2B5EF4-FFF2-40B4-BE49-F238E27FC236}">
                  <a16:creationId xmlns:a16="http://schemas.microsoft.com/office/drawing/2014/main" id="{830DAD0A-6F95-3AC2-7012-1BFF86880C36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353322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接點​​(S) 10">
              <a:extLst>
                <a:ext uri="{FF2B5EF4-FFF2-40B4-BE49-F238E27FC236}">
                  <a16:creationId xmlns:a16="http://schemas.microsoft.com/office/drawing/2014/main" id="{668BE1B0-4E81-D3BC-6252-7981ADD19C22}"/>
                </a:ext>
              </a:extLst>
            </p:cNvPr>
            <p:cNvCxnSpPr>
              <a:cxnSpLocks/>
            </p:cNvCxnSpPr>
            <p:nvPr/>
          </p:nvCxnSpPr>
          <p:spPr>
            <a:xfrm>
              <a:off x="6448201" y="4234260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接點​​(S) 12">
              <a:extLst>
                <a:ext uri="{FF2B5EF4-FFF2-40B4-BE49-F238E27FC236}">
                  <a16:creationId xmlns:a16="http://schemas.microsoft.com/office/drawing/2014/main" id="{D402BDCE-1B33-A927-9656-8B1F13D3E546}"/>
                </a:ext>
              </a:extLst>
            </p:cNvPr>
            <p:cNvCxnSpPr>
              <a:cxnSpLocks/>
            </p:cNvCxnSpPr>
            <p:nvPr/>
          </p:nvCxnSpPr>
          <p:spPr>
            <a:xfrm>
              <a:off x="6454297" y="4971876"/>
              <a:ext cx="4477512" cy="0"/>
            </a:xfrm>
            <a:prstGeom prst="line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B70A54A3-3D1B-FF08-2460-114DA5BF6D5A}"/>
              </a:ext>
            </a:extLst>
          </p:cNvPr>
          <p:cNvSpPr txBox="1">
            <a:spLocks/>
          </p:cNvSpPr>
          <p:nvPr userDrawn="1"/>
        </p:nvSpPr>
        <p:spPr>
          <a:xfrm>
            <a:off x="6812124" y="1474457"/>
            <a:ext cx="4187767" cy="4065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1.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2.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3.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4. </a:t>
            </a:r>
          </a:p>
          <a:p>
            <a:pPr rtl="0">
              <a:lnSpc>
                <a:spcPct val="150000"/>
              </a:lnSpc>
            </a:pPr>
            <a:endParaRPr lang="zh-TW" sz="2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 Semibold" panose="020B0502040204020203" pitchFamily="34" charset="0"/>
            </a:endParaRPr>
          </a:p>
        </p:txBody>
      </p:sp>
      <p:pic>
        <p:nvPicPr>
          <p:cNvPr id="37" name="圖片版面配置區 10">
            <a:extLst>
              <a:ext uri="{FF2B5EF4-FFF2-40B4-BE49-F238E27FC236}">
                <a16:creationId xmlns:a16="http://schemas.microsoft.com/office/drawing/2014/main" id="{670B5801-42BD-259B-180E-B4706551C0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10406331" y="598826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8635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 22">
            <a:extLst>
              <a:ext uri="{FF2B5EF4-FFF2-40B4-BE49-F238E27FC236}">
                <a16:creationId xmlns:a16="http://schemas.microsoft.com/office/drawing/2014/main" id="{CCB0938D-C7B4-782B-BFAF-F503DE1CAEF0}"/>
              </a:ext>
            </a:extLst>
          </p:cNvPr>
          <p:cNvSpPr/>
          <p:nvPr userDrawn="1"/>
        </p:nvSpPr>
        <p:spPr>
          <a:xfrm>
            <a:off x="-14287" y="4334114"/>
            <a:ext cx="1149441" cy="1499066"/>
          </a:xfrm>
          <a:custGeom>
            <a:avLst/>
            <a:gdLst>
              <a:gd name="connsiteX0" fmla="*/ 399908 w 1149441"/>
              <a:gd name="connsiteY0" fmla="*/ 0 h 1499066"/>
              <a:gd name="connsiteX1" fmla="*/ 1149441 w 1149441"/>
              <a:gd name="connsiteY1" fmla="*/ 749533 h 1499066"/>
              <a:gd name="connsiteX2" fmla="*/ 399908 w 1149441"/>
              <a:gd name="connsiteY2" fmla="*/ 1499066 h 1499066"/>
              <a:gd name="connsiteX3" fmla="*/ 108156 w 1149441"/>
              <a:gd name="connsiteY3" fmla="*/ 1440164 h 1499066"/>
              <a:gd name="connsiteX4" fmla="*/ 0 w 1149441"/>
              <a:gd name="connsiteY4" fmla="*/ 1381459 h 1499066"/>
              <a:gd name="connsiteX5" fmla="*/ 0 w 1149441"/>
              <a:gd name="connsiteY5" fmla="*/ 117607 h 1499066"/>
              <a:gd name="connsiteX6" fmla="*/ 108156 w 1149441"/>
              <a:gd name="connsiteY6" fmla="*/ 58902 h 1499066"/>
              <a:gd name="connsiteX7" fmla="*/ 399908 w 1149441"/>
              <a:gd name="connsiteY7" fmla="*/ 0 h 1499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9441" h="1499066">
                <a:moveTo>
                  <a:pt x="399908" y="0"/>
                </a:moveTo>
                <a:cubicBezTo>
                  <a:pt x="813864" y="0"/>
                  <a:pt x="1149441" y="335577"/>
                  <a:pt x="1149441" y="749533"/>
                </a:cubicBezTo>
                <a:cubicBezTo>
                  <a:pt x="1149441" y="1163489"/>
                  <a:pt x="813864" y="1499066"/>
                  <a:pt x="399908" y="1499066"/>
                </a:cubicBezTo>
                <a:cubicBezTo>
                  <a:pt x="296419" y="1499066"/>
                  <a:pt x="197829" y="1478093"/>
                  <a:pt x="108156" y="1440164"/>
                </a:cubicBezTo>
                <a:lnTo>
                  <a:pt x="0" y="1381459"/>
                </a:lnTo>
                <a:lnTo>
                  <a:pt x="0" y="117607"/>
                </a:lnTo>
                <a:lnTo>
                  <a:pt x="108156" y="58902"/>
                </a:lnTo>
                <a:cubicBezTo>
                  <a:pt x="197829" y="20974"/>
                  <a:pt x="296419" y="0"/>
                  <a:pt x="399908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手繪多邊形 19">
            <a:extLst>
              <a:ext uri="{FF2B5EF4-FFF2-40B4-BE49-F238E27FC236}">
                <a16:creationId xmlns:a16="http://schemas.microsoft.com/office/drawing/2014/main" id="{27AD3143-C49E-0951-0DB8-A9ABF0AB7E13}"/>
              </a:ext>
            </a:extLst>
          </p:cNvPr>
          <p:cNvSpPr/>
          <p:nvPr userDrawn="1"/>
        </p:nvSpPr>
        <p:spPr>
          <a:xfrm>
            <a:off x="6018661" y="-1535"/>
            <a:ext cx="6184356" cy="5906209"/>
          </a:xfrm>
          <a:custGeom>
            <a:avLst/>
            <a:gdLst>
              <a:gd name="connsiteX0" fmla="*/ 605352 w 6184356"/>
              <a:gd name="connsiteY0" fmla="*/ 0 h 5906209"/>
              <a:gd name="connsiteX1" fmla="*/ 6184356 w 6184356"/>
              <a:gd name="connsiteY1" fmla="*/ 0 h 5906209"/>
              <a:gd name="connsiteX2" fmla="*/ 6184356 w 6184356"/>
              <a:gd name="connsiteY2" fmla="*/ 5104584 h 5906209"/>
              <a:gd name="connsiteX3" fmla="*/ 5989771 w 6184356"/>
              <a:gd name="connsiteY3" fmla="*/ 5250092 h 5906209"/>
              <a:gd name="connsiteX4" fmla="*/ 3841790 w 6184356"/>
              <a:gd name="connsiteY4" fmla="*/ 5906209 h 5906209"/>
              <a:gd name="connsiteX5" fmla="*/ 0 w 6184356"/>
              <a:gd name="connsiteY5" fmla="*/ 2064419 h 5906209"/>
              <a:gd name="connsiteX6" fmla="*/ 463684 w 6184356"/>
              <a:gd name="connsiteY6" fmla="*/ 233194 h 5906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84356" h="5906209">
                <a:moveTo>
                  <a:pt x="605352" y="0"/>
                </a:moveTo>
                <a:lnTo>
                  <a:pt x="6184356" y="0"/>
                </a:lnTo>
                <a:lnTo>
                  <a:pt x="6184356" y="5104584"/>
                </a:lnTo>
                <a:lnTo>
                  <a:pt x="5989771" y="5250092"/>
                </a:lnTo>
                <a:cubicBezTo>
                  <a:pt x="5376618" y="5664330"/>
                  <a:pt x="4637451" y="5906209"/>
                  <a:pt x="3841790" y="5906209"/>
                </a:cubicBezTo>
                <a:cubicBezTo>
                  <a:pt x="1720028" y="5906209"/>
                  <a:pt x="0" y="4186181"/>
                  <a:pt x="0" y="2064419"/>
                </a:cubicBezTo>
                <a:cubicBezTo>
                  <a:pt x="0" y="1401369"/>
                  <a:pt x="167972" y="777550"/>
                  <a:pt x="463684" y="23319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>
              <a:solidFill>
                <a:schemeClr val="tx2"/>
              </a:solidFill>
            </a:endParaRPr>
          </a:p>
        </p:txBody>
      </p:sp>
      <p:pic>
        <p:nvPicPr>
          <p:cNvPr id="16" name="圖片版面配置區 10">
            <a:extLst>
              <a:ext uri="{FF2B5EF4-FFF2-40B4-BE49-F238E27FC236}">
                <a16:creationId xmlns:a16="http://schemas.microsoft.com/office/drawing/2014/main" id="{354EAA14-8DA6-82B8-268B-6AC9013113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2964226" y="-5834"/>
            <a:ext cx="2384497" cy="1186841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22" name="橢圓​​ 21">
            <a:extLst>
              <a:ext uri="{FF2B5EF4-FFF2-40B4-BE49-F238E27FC236}">
                <a16:creationId xmlns:a16="http://schemas.microsoft.com/office/drawing/2014/main" id="{91F142C3-F309-0D74-D5C5-3EAB19D43031}"/>
              </a:ext>
            </a:extLst>
          </p:cNvPr>
          <p:cNvSpPr/>
          <p:nvPr userDrawn="1"/>
        </p:nvSpPr>
        <p:spPr>
          <a:xfrm>
            <a:off x="5689666" y="1067784"/>
            <a:ext cx="635955" cy="635955"/>
          </a:xfrm>
          <a:prstGeom prst="ellipse">
            <a:avLst/>
          </a:prstGeom>
          <a:solidFill>
            <a:schemeClr val="accent6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23" name="內容版面配置區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146778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 3">
    <p:bg>
      <p:bgPr>
        <a:gradFill>
          <a:gsLst>
            <a:gs pos="100000">
              <a:srgbClr val="FDFFFE"/>
            </a:gs>
            <a:gs pos="66020">
              <a:srgbClr val="F3FFFF"/>
            </a:gs>
            <a:gs pos="37992">
              <a:srgbClr val="FFFFFF"/>
            </a:gs>
            <a:gs pos="7000">
              <a:srgbClr val="EAFCFE"/>
            </a:gs>
          </a:gsLst>
          <a:lin ang="4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手繪多邊形 17">
            <a:extLst>
              <a:ext uri="{FF2B5EF4-FFF2-40B4-BE49-F238E27FC236}">
                <a16:creationId xmlns:a16="http://schemas.microsoft.com/office/drawing/2014/main" id="{B85198C3-2E2B-8874-B190-913F6956F27F}"/>
              </a:ext>
            </a:extLst>
          </p:cNvPr>
          <p:cNvSpPr/>
          <p:nvPr userDrawn="1"/>
        </p:nvSpPr>
        <p:spPr>
          <a:xfrm>
            <a:off x="8934171" y="2087276"/>
            <a:ext cx="3262907" cy="4770723"/>
          </a:xfrm>
          <a:custGeom>
            <a:avLst/>
            <a:gdLst>
              <a:gd name="connsiteX0" fmla="*/ 2635767 w 3262907"/>
              <a:gd name="connsiteY0" fmla="*/ 0 h 4770723"/>
              <a:gd name="connsiteX1" fmla="*/ 3166966 w 3262907"/>
              <a:gd name="connsiteY1" fmla="*/ 53550 h 4770723"/>
              <a:gd name="connsiteX2" fmla="*/ 3262907 w 3262907"/>
              <a:gd name="connsiteY2" fmla="*/ 78219 h 4770723"/>
              <a:gd name="connsiteX3" fmla="*/ 3262907 w 3262907"/>
              <a:gd name="connsiteY3" fmla="*/ 4770723 h 4770723"/>
              <a:gd name="connsiteX4" fmla="*/ 1094334 w 3262907"/>
              <a:gd name="connsiteY4" fmla="*/ 4770723 h 4770723"/>
              <a:gd name="connsiteX5" fmla="*/ 959175 w 3262907"/>
              <a:gd name="connsiteY5" fmla="*/ 4669653 h 4770723"/>
              <a:gd name="connsiteX6" fmla="*/ 0 w 3262907"/>
              <a:gd name="connsiteY6" fmla="*/ 2635767 h 4770723"/>
              <a:gd name="connsiteX7" fmla="*/ 2635767 w 3262907"/>
              <a:gd name="connsiteY7" fmla="*/ 0 h 4770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2907" h="4770723">
                <a:moveTo>
                  <a:pt x="2635767" y="0"/>
                </a:moveTo>
                <a:cubicBezTo>
                  <a:pt x="2817729" y="0"/>
                  <a:pt x="2995384" y="18439"/>
                  <a:pt x="3166966" y="53550"/>
                </a:cubicBezTo>
                <a:lnTo>
                  <a:pt x="3262907" y="78219"/>
                </a:lnTo>
                <a:lnTo>
                  <a:pt x="3262907" y="4770723"/>
                </a:lnTo>
                <a:lnTo>
                  <a:pt x="1094334" y="4770723"/>
                </a:lnTo>
                <a:lnTo>
                  <a:pt x="959175" y="4669653"/>
                </a:lnTo>
                <a:cubicBezTo>
                  <a:pt x="373383" y="4186215"/>
                  <a:pt x="0" y="3454595"/>
                  <a:pt x="0" y="2635767"/>
                </a:cubicBezTo>
                <a:cubicBezTo>
                  <a:pt x="0" y="1180073"/>
                  <a:pt x="1180073" y="0"/>
                  <a:pt x="2635767" y="0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7" name="手繪多邊形 21">
            <a:extLst>
              <a:ext uri="{FF2B5EF4-FFF2-40B4-BE49-F238E27FC236}">
                <a16:creationId xmlns:a16="http://schemas.microsoft.com/office/drawing/2014/main" id="{9C80863B-5076-EB08-18A2-8E31F090A5C9}"/>
              </a:ext>
            </a:extLst>
          </p:cNvPr>
          <p:cNvSpPr/>
          <p:nvPr userDrawn="1"/>
        </p:nvSpPr>
        <p:spPr>
          <a:xfrm>
            <a:off x="537021" y="0"/>
            <a:ext cx="1824598" cy="1392971"/>
          </a:xfrm>
          <a:custGeom>
            <a:avLst/>
            <a:gdLst>
              <a:gd name="connsiteX0" fmla="*/ 139847 w 1824598"/>
              <a:gd name="connsiteY0" fmla="*/ 0 h 1392971"/>
              <a:gd name="connsiteX1" fmla="*/ 1684751 w 1824598"/>
              <a:gd name="connsiteY1" fmla="*/ 0 h 1392971"/>
              <a:gd name="connsiteX2" fmla="*/ 1752905 w 1824598"/>
              <a:gd name="connsiteY2" fmla="*/ 125564 h 1392971"/>
              <a:gd name="connsiteX3" fmla="*/ 1824598 w 1824598"/>
              <a:gd name="connsiteY3" fmla="*/ 480672 h 1392971"/>
              <a:gd name="connsiteX4" fmla="*/ 912299 w 1824598"/>
              <a:gd name="connsiteY4" fmla="*/ 1392971 h 1392971"/>
              <a:gd name="connsiteX5" fmla="*/ 0 w 1824598"/>
              <a:gd name="connsiteY5" fmla="*/ 480672 h 1392971"/>
              <a:gd name="connsiteX6" fmla="*/ 71693 w 1824598"/>
              <a:gd name="connsiteY6" fmla="*/ 125564 h 1392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24598" h="1392971">
                <a:moveTo>
                  <a:pt x="139847" y="0"/>
                </a:moveTo>
                <a:lnTo>
                  <a:pt x="1684751" y="0"/>
                </a:lnTo>
                <a:lnTo>
                  <a:pt x="1752905" y="125564"/>
                </a:lnTo>
                <a:cubicBezTo>
                  <a:pt x="1799070" y="234710"/>
                  <a:pt x="1824598" y="354710"/>
                  <a:pt x="1824598" y="480672"/>
                </a:cubicBezTo>
                <a:cubicBezTo>
                  <a:pt x="1824598" y="984521"/>
                  <a:pt x="1416148" y="1392971"/>
                  <a:pt x="912299" y="1392971"/>
                </a:cubicBezTo>
                <a:cubicBezTo>
                  <a:pt x="408450" y="1392971"/>
                  <a:pt x="0" y="984521"/>
                  <a:pt x="0" y="480672"/>
                </a:cubicBezTo>
                <a:cubicBezTo>
                  <a:pt x="0" y="354710"/>
                  <a:pt x="25528" y="234710"/>
                  <a:pt x="71693" y="12556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2" name="手繪多邊形 23">
            <a:extLst>
              <a:ext uri="{FF2B5EF4-FFF2-40B4-BE49-F238E27FC236}">
                <a16:creationId xmlns:a16="http://schemas.microsoft.com/office/drawing/2014/main" id="{BDD0B550-942E-F4E9-B09A-16F6C4F00DE0}"/>
              </a:ext>
            </a:extLst>
          </p:cNvPr>
          <p:cNvSpPr/>
          <p:nvPr userDrawn="1"/>
        </p:nvSpPr>
        <p:spPr>
          <a:xfrm>
            <a:off x="3165666" y="5908181"/>
            <a:ext cx="3046380" cy="949818"/>
          </a:xfrm>
          <a:custGeom>
            <a:avLst/>
            <a:gdLst>
              <a:gd name="connsiteX0" fmla="*/ 1523190 w 3046380"/>
              <a:gd name="connsiteY0" fmla="*/ 0 h 949818"/>
              <a:gd name="connsiteX1" fmla="*/ 3017169 w 3046380"/>
              <a:gd name="connsiteY1" fmla="*/ 889179 h 949818"/>
              <a:gd name="connsiteX2" fmla="*/ 3046380 w 3046380"/>
              <a:gd name="connsiteY2" fmla="*/ 949818 h 949818"/>
              <a:gd name="connsiteX3" fmla="*/ 0 w 3046380"/>
              <a:gd name="connsiteY3" fmla="*/ 949818 h 949818"/>
              <a:gd name="connsiteX4" fmla="*/ 29212 w 3046380"/>
              <a:gd name="connsiteY4" fmla="*/ 889179 h 949818"/>
              <a:gd name="connsiteX5" fmla="*/ 1523190 w 3046380"/>
              <a:gd name="connsiteY5" fmla="*/ 0 h 949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6380" h="949818">
                <a:moveTo>
                  <a:pt x="1523190" y="0"/>
                </a:moveTo>
                <a:cubicBezTo>
                  <a:pt x="2168310" y="0"/>
                  <a:pt x="2729454" y="359544"/>
                  <a:pt x="3017169" y="889179"/>
                </a:cubicBezTo>
                <a:lnTo>
                  <a:pt x="3046380" y="949818"/>
                </a:lnTo>
                <a:lnTo>
                  <a:pt x="0" y="949818"/>
                </a:lnTo>
                <a:lnTo>
                  <a:pt x="29212" y="889179"/>
                </a:lnTo>
                <a:cubicBezTo>
                  <a:pt x="316927" y="359544"/>
                  <a:pt x="878070" y="0"/>
                  <a:pt x="1523190" y="0"/>
                </a:cubicBez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5" name="橢圓​​ 14">
            <a:extLst>
              <a:ext uri="{FF2B5EF4-FFF2-40B4-BE49-F238E27FC236}">
                <a16:creationId xmlns:a16="http://schemas.microsoft.com/office/drawing/2014/main" id="{B00450AD-469A-81EC-8D58-093490CDE6F4}"/>
              </a:ext>
            </a:extLst>
          </p:cNvPr>
          <p:cNvSpPr/>
          <p:nvPr userDrawn="1"/>
        </p:nvSpPr>
        <p:spPr>
          <a:xfrm>
            <a:off x="537021" y="948393"/>
            <a:ext cx="420622" cy="420622"/>
          </a:xfrm>
          <a:prstGeom prst="ellipse">
            <a:avLst/>
          </a:prstGeom>
          <a:solidFill>
            <a:schemeClr val="accent1">
              <a:alpha val="3319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9" name="Rectangle 8" hidden="1"/>
          <p:cNvSpPr/>
          <p:nvPr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>
            <a:defPPr>
              <a:defRPr lang="zh-TW"/>
            </a:defPPr>
          </a:lstStyle>
          <a:p>
            <a:pPr algn="ctr" rtl="0"/>
            <a:endParaRPr lang="zh-TW" sz="1800" dirty="0"/>
          </a:p>
        </p:txBody>
      </p:sp>
      <p:sp>
        <p:nvSpPr>
          <p:cNvPr id="10" name="標題 3">
            <a:extLst>
              <a:ext uri="{FF2B5EF4-FFF2-40B4-BE49-F238E27FC236}">
                <a16:creationId xmlns:a16="http://schemas.microsoft.com/office/drawing/2014/main" id="{AD72A3CF-7B92-425B-B6F6-280533A6D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2386584"/>
            <a:ext cx="4837176" cy="2103120"/>
          </a:xfrm>
        </p:spPr>
        <p:txBody>
          <a:bodyPr rtlCol="0" anchor="t" anchorCtr="0">
            <a:normAutofit/>
          </a:bodyPr>
          <a:lstStyle>
            <a:lvl1pPr algn="l">
              <a:defRPr lang="zh-TW" sz="3200" b="1">
                <a:solidFill>
                  <a:schemeClr val="tx2"/>
                </a:solidFill>
                <a:latin typeface="+mn-ea"/>
                <a:ea typeface="+mn-ea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/>
          </a:p>
        </p:txBody>
      </p:sp>
      <p:sp>
        <p:nvSpPr>
          <p:cNvPr id="19" name="頁尾版面配置區 18">
            <a:extLst>
              <a:ext uri="{FF2B5EF4-FFF2-40B4-BE49-F238E27FC236}">
                <a16:creationId xmlns:a16="http://schemas.microsoft.com/office/drawing/2014/main" id="{7EAB2424-7563-1DC0-626C-6310A612A5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endParaRPr lang="zh-TW" dirty="0"/>
          </a:p>
        </p:txBody>
      </p:sp>
      <p:sp>
        <p:nvSpPr>
          <p:cNvPr id="20" name="投影片編號版面配置區 19">
            <a:extLst>
              <a:ext uri="{FF2B5EF4-FFF2-40B4-BE49-F238E27FC236}">
                <a16:creationId xmlns:a16="http://schemas.microsoft.com/office/drawing/2014/main" id="{49C39743-B767-01E5-1998-BD844DD0962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23" name="內容版面配置區 16">
            <a:extLst>
              <a:ext uri="{FF2B5EF4-FFF2-40B4-BE49-F238E27FC236}">
                <a16:creationId xmlns:a16="http://schemas.microsoft.com/office/drawing/2014/main" id="{A56C6565-B97C-5C01-FA9D-8CF1B20447E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19088" y="1280160"/>
            <a:ext cx="5129784" cy="4261104"/>
          </a:xfrm>
          <a:solidFill>
            <a:schemeClr val="bg1"/>
          </a:solidFill>
          <a:ln w="12700">
            <a:solidFill>
              <a:schemeClr val="bg2">
                <a:lumMod val="90000"/>
              </a:schemeClr>
            </a:solidFill>
            <a:prstDash val="dash"/>
          </a:ln>
        </p:spPr>
        <p:txBody>
          <a:bodyPr lIns="91440" rIns="91440" rtlCol="0">
            <a:noAutofit/>
          </a:bodyPr>
          <a:lstStyle>
            <a:lvl1pPr>
              <a:lnSpc>
                <a:spcPct val="100000"/>
              </a:lnSpc>
              <a:defRPr lang="zh-TW" sz="2000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028744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>
          <p15:clr>
            <a:srgbClr val="FBAE40"/>
          </p15:clr>
        </p15:guide>
        <p15:guide id="2" pos="33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defPPr>
              <a:defRPr lang="zh-TW"/>
            </a:defPPr>
          </a:lstStyle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zh-TW"/>
            </a:def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539496" y="612648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zh-TW" sz="14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rtl="0"/>
            <a:endParaRPr lang="zh-TW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8897112" y="6190487"/>
            <a:ext cx="2743200" cy="3657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zh-TW"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D1BC2EDA-D519-4F34-BF3F-BFFF500F4B03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240362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8" r:id="rId2"/>
    <p:sldLayoutId id="2147483679" r:id="rId3"/>
    <p:sldLayoutId id="2147483684" r:id="rId4"/>
    <p:sldLayoutId id="2147483680" r:id="rId5"/>
    <p:sldLayoutId id="2147483681" r:id="rId6"/>
    <p:sldLayoutId id="2147483682" r:id="rId7"/>
    <p:sldLayoutId id="2147483683" r:id="rId8"/>
    <p:sldLayoutId id="2147483685" r:id="rId9"/>
    <p:sldLayoutId id="2147483686" r:id="rId10"/>
    <p:sldLayoutId id="2147483687" r:id="rId11"/>
    <p:sldLayoutId id="2147483688" r:id="rId12"/>
  </p:sldLayoutIdLst>
  <p:txStyles>
    <p:titleStyle>
      <a:lvl1pPr algn="l" defTabSz="914400" rtl="0" eaLnBrk="1" latinLnBrk="0" hangingPunct="1">
        <a:spcBef>
          <a:spcPct val="0"/>
        </a:spcBef>
        <a:buNone/>
        <a:defRPr lang="zh-TW" sz="2800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zh-TW" sz="1200" kern="1200" dirty="0">
          <a:solidFill>
            <a:schemeClr val="tx1"/>
          </a:solidFill>
          <a:latin typeface="+mn-ea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>
          <a:solidFill>
            <a:schemeClr val="tx1"/>
          </a:solidFill>
          <a:latin typeface="+mn-ea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>
          <a:solidFill>
            <a:schemeClr val="tx1"/>
          </a:solidFill>
          <a:latin typeface="+mn-ea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zh-TW" sz="1200" kern="1200" dirty="0" smtClean="0">
          <a:solidFill>
            <a:schemeClr val="tx1"/>
          </a:solidFill>
          <a:latin typeface="+mn-ea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lang="zh-TW" sz="1200" kern="1200">
          <a:solidFill>
            <a:schemeClr val="tx1"/>
          </a:solidFill>
          <a:latin typeface="+mn-ea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5pPr>
      <a:lvl6pPr marL="22860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6pPr>
      <a:lvl7pPr marL="27432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7pPr>
      <a:lvl8pPr marL="32004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8pPr>
      <a:lvl9pPr marL="3657600" algn="l" defTabSz="914400" rtl="0" eaLnBrk="1" latinLnBrk="0" hangingPunct="1">
        <a:defRPr lang="zh-TW" sz="1800" kern="1200">
          <a:solidFill>
            <a:schemeClr val="tx1"/>
          </a:solidFill>
          <a:latin typeface="+mn-ea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emini.google.com/?hl=zh-TW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9000">
              <a:srgbClr val="FDFFFE"/>
            </a:gs>
            <a:gs pos="66000">
              <a:srgbClr val="F3FFFF"/>
            </a:gs>
            <a:gs pos="37992">
              <a:srgbClr val="FFFFFF"/>
            </a:gs>
            <a:gs pos="5000">
              <a:srgbClr val="EAFCFE"/>
            </a:gs>
          </a:gsLst>
          <a:lin ang="17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8265" y="1316737"/>
            <a:ext cx="5332343" cy="2688733"/>
          </a:xfrm>
        </p:spPr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 dirty="0"/>
              <a:t>家齊高中</a:t>
            </a:r>
            <a:br>
              <a:rPr lang="en-US" altLang="zh-TW" dirty="0"/>
            </a:br>
            <a:r>
              <a:rPr lang="en-US" altLang="zh-TW" sz="4000" dirty="0"/>
              <a:t>AI</a:t>
            </a:r>
            <a:r>
              <a:rPr lang="zh-TW" altLang="en-US" sz="4000" dirty="0"/>
              <a:t>基本應用</a:t>
            </a:r>
            <a:endParaRPr lang="zh-TW" sz="4000" dirty="0"/>
          </a:p>
        </p:txBody>
      </p:sp>
      <p:sp>
        <p:nvSpPr>
          <p:cNvPr id="18" name="副標題 17">
            <a:extLst>
              <a:ext uri="{FF2B5EF4-FFF2-40B4-BE49-F238E27FC236}">
                <a16:creationId xmlns:a16="http://schemas.microsoft.com/office/drawing/2014/main" id="{57D62F16-F75C-6B98-2080-BECC2DE8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133135"/>
            <a:ext cx="4591906" cy="1128886"/>
          </a:xfrm>
        </p:spPr>
        <p:txBody>
          <a:bodyPr rtlCol="0">
            <a:normAutofit/>
          </a:bodyPr>
          <a:lstStyle>
            <a:defPPr>
              <a:defRPr lang="zh-TW"/>
            </a:defPPr>
          </a:lstStyle>
          <a:p>
            <a:pPr rtl="0"/>
            <a:r>
              <a:rPr lang="en-US" alt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2025-6-4</a:t>
            </a:r>
          </a:p>
          <a:p>
            <a:pPr rtl="0"/>
            <a:r>
              <a:rPr lang="zh-TW" altLang="en-US" dirty="0">
                <a:latin typeface="Microsoft JhengHei UI" panose="020B0502040204020203" pitchFamily="34" charset="0"/>
                <a:cs typeface="Segoe UI Semibold" panose="020B0502040204020203" pitchFamily="34" charset="0"/>
              </a:rPr>
              <a:t>南臺科技大學資訊管理系</a:t>
            </a:r>
            <a:r>
              <a:rPr lang="en-US" altLang="zh-TW" dirty="0">
                <a:latin typeface="Microsoft JhengHei UI" panose="020B0502040204020203" pitchFamily="34" charset="0"/>
                <a:cs typeface="Segoe UI Semibold" panose="020B0502040204020203" pitchFamily="34" charset="0"/>
              </a:rPr>
              <a:t>-</a:t>
            </a:r>
            <a:r>
              <a:rPr lang="zh-TW" altLang="en-US" dirty="0">
                <a:latin typeface="Microsoft JhengHei UI" panose="020B0502040204020203" pitchFamily="34" charset="0"/>
                <a:cs typeface="Segoe UI Semibold" panose="020B0502040204020203" pitchFamily="34" charset="0"/>
              </a:rPr>
              <a:t>王派洲</a:t>
            </a:r>
            <a:endParaRPr lang="zh-TW" sz="2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 Semibold" panose="020B0502040204020203" pitchFamily="34" charset="0"/>
            </a:endParaRPr>
          </a:p>
        </p:txBody>
      </p:sp>
      <p:pic>
        <p:nvPicPr>
          <p:cNvPr id="21" name="圖片版面配置區 10" descr="不知所措的怪物圖片">
            <a:extLst>
              <a:ext uri="{FF2B5EF4-FFF2-40B4-BE49-F238E27FC236}">
                <a16:creationId xmlns:a16="http://schemas.microsoft.com/office/drawing/2014/main" id="{AC8B7BBA-26C8-CB53-DE41-470B696859E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9875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FDFFFE"/>
            </a:gs>
            <a:gs pos="69000">
              <a:srgbClr val="F3FFFF"/>
            </a:gs>
            <a:gs pos="39000">
              <a:srgbClr val="FFFFFF"/>
            </a:gs>
            <a:gs pos="8000">
              <a:srgbClr val="EAFCFE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版面配置區 10" descr="不知所措的怪物圖片">
            <a:extLst>
              <a:ext uri="{FF2B5EF4-FFF2-40B4-BE49-F238E27FC236}">
                <a16:creationId xmlns:a16="http://schemas.microsoft.com/office/drawing/2014/main" id="{6B5CEEA7-7EA9-46D3-AB49-0E3EF69C04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28710" y="3008250"/>
            <a:ext cx="4325112" cy="4325112"/>
          </a:xfrm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  <p:sp>
        <p:nvSpPr>
          <p:cNvPr id="11" name="標題 1">
            <a:extLst>
              <a:ext uri="{FF2B5EF4-FFF2-40B4-BE49-F238E27FC236}">
                <a16:creationId xmlns:a16="http://schemas.microsoft.com/office/drawing/2014/main" id="{84C5E7E2-8ACA-2171-0756-5D827A2D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3153" y="631013"/>
            <a:ext cx="4586778" cy="1032631"/>
          </a:xfrm>
        </p:spPr>
        <p:txBody>
          <a:bodyPr rtlCol="0">
            <a:noAutofit/>
          </a:bodyPr>
          <a:lstStyle>
            <a:defPPr>
              <a:defRPr lang="zh-TW"/>
            </a:defPPr>
          </a:lstStyle>
          <a:p>
            <a:pPr rtl="0"/>
            <a:r>
              <a:rPr lang="zh-TW" altLang="en-US" sz="3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" panose="020B0502040204020203" pitchFamily="34" charset="0"/>
              </a:rPr>
              <a:t>摘要</a:t>
            </a:r>
            <a:endParaRPr lang="zh-TW" sz="3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" panose="020B0502040204020203" pitchFamily="34" charset="0"/>
            </a:endParaRPr>
          </a:p>
        </p:txBody>
      </p:sp>
      <p:sp>
        <p:nvSpPr>
          <p:cNvPr id="26" name="文字版面配置區 25">
            <a:extLst>
              <a:ext uri="{FF2B5EF4-FFF2-40B4-BE49-F238E27FC236}">
                <a16:creationId xmlns:a16="http://schemas.microsoft.com/office/drawing/2014/main" id="{2730EBBC-CCDD-2776-7F07-C42282E831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 b="1" dirty="0"/>
              <a:t>內容生成</a:t>
            </a:r>
            <a:endParaRPr lang="zh-TW" b="1" dirty="0"/>
          </a:p>
        </p:txBody>
      </p:sp>
      <p:sp>
        <p:nvSpPr>
          <p:cNvPr id="28" name="文字版面配置區 27">
            <a:extLst>
              <a:ext uri="{FF2B5EF4-FFF2-40B4-BE49-F238E27FC236}">
                <a16:creationId xmlns:a16="http://schemas.microsoft.com/office/drawing/2014/main" id="{BC403247-E18A-6A9D-94C4-F82305CF23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 b="1" dirty="0"/>
              <a:t>圖片生成</a:t>
            </a:r>
            <a:endParaRPr lang="zh-TW" b="1" dirty="0"/>
          </a:p>
        </p:txBody>
      </p:sp>
      <p:sp>
        <p:nvSpPr>
          <p:cNvPr id="29" name="文字預留位置 28">
            <a:extLst>
              <a:ext uri="{FF2B5EF4-FFF2-40B4-BE49-F238E27FC236}">
                <a16:creationId xmlns:a16="http://schemas.microsoft.com/office/drawing/2014/main" id="{C292CE53-28BA-6479-7A0C-78CFAB2746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 dirty="0"/>
              <a:t>影片理解</a:t>
            </a:r>
            <a:endParaRPr lang="zh-TW" altLang="zh-TW" b="1" dirty="0"/>
          </a:p>
        </p:txBody>
      </p:sp>
      <p:sp>
        <p:nvSpPr>
          <p:cNvPr id="30" name="文字預留位置 29">
            <a:extLst>
              <a:ext uri="{FF2B5EF4-FFF2-40B4-BE49-F238E27FC236}">
                <a16:creationId xmlns:a16="http://schemas.microsoft.com/office/drawing/2014/main" id="{2CAF7155-3008-2F00-6824-974912FE8AE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zh-TW"/>
            </a:defPPr>
          </a:lstStyle>
          <a:p>
            <a:r>
              <a:rPr lang="zh-TW" altLang="en-US" dirty="0"/>
              <a:t>即時翻譯</a:t>
            </a:r>
            <a:endParaRPr lang="zh-TW" altLang="zh-TW" b="1" dirty="0"/>
          </a:p>
          <a:p>
            <a:pPr rtl="0"/>
            <a:endParaRPr lang="zh-TW" b="1" dirty="0"/>
          </a:p>
        </p:txBody>
      </p:sp>
      <p:sp>
        <p:nvSpPr>
          <p:cNvPr id="12" name="內容版面配置區 2">
            <a:extLst>
              <a:ext uri="{FF2B5EF4-FFF2-40B4-BE49-F238E27FC236}">
                <a16:creationId xmlns:a16="http://schemas.microsoft.com/office/drawing/2014/main" id="{D992514B-EA55-CDF0-51C9-C73B11745207}"/>
              </a:ext>
            </a:extLst>
          </p:cNvPr>
          <p:cNvSpPr txBox="1">
            <a:spLocks/>
          </p:cNvSpPr>
          <p:nvPr/>
        </p:nvSpPr>
        <p:spPr>
          <a:xfrm>
            <a:off x="6812124" y="1474457"/>
            <a:ext cx="4187767" cy="32124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1.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2.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3. </a:t>
            </a:r>
          </a:p>
          <a:p>
            <a:pPr rtl="0">
              <a:lnSpc>
                <a:spcPct val="150000"/>
              </a:lnSpc>
            </a:pPr>
            <a:r>
              <a:rPr 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4. </a:t>
            </a:r>
          </a:p>
          <a:p>
            <a:pPr rtl="0">
              <a:lnSpc>
                <a:spcPct val="150000"/>
              </a:lnSpc>
            </a:pPr>
            <a:endParaRPr lang="zh-TW" sz="2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 Semibold" panose="020B0502040204020203" pitchFamily="34" charset="0"/>
            </a:endParaRPr>
          </a:p>
        </p:txBody>
      </p:sp>
      <p:sp>
        <p:nvSpPr>
          <p:cNvPr id="6" name="頁尾版面配置區 6">
            <a:extLst>
              <a:ext uri="{FF2B5EF4-FFF2-40B4-BE49-F238E27FC236}">
                <a16:creationId xmlns:a16="http://schemas.microsoft.com/office/drawing/2014/main" id="{8DFAE696-A214-3415-6E0A-D32F12BE7466}"/>
              </a:ext>
            </a:extLst>
          </p:cNvPr>
          <p:cNvSpPr txBox="1">
            <a:spLocks/>
          </p:cNvSpPr>
          <p:nvPr/>
        </p:nvSpPr>
        <p:spPr>
          <a:xfrm>
            <a:off x="540438" y="6125019"/>
            <a:ext cx="4114800" cy="365125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zh-TW" sz="1200" kern="1200" dirty="0" smtClean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lang="zh-TW" sz="12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algn="l" rtl="0"/>
            <a:endParaRPr lang="zh-TW" sz="1400" dirty="0">
              <a:solidFill>
                <a:schemeClr val="bg2">
                  <a:lumMod val="50000"/>
                </a:schemeClr>
              </a:solidFill>
              <a:latin typeface="Microsoft JhengHei UI" panose="020B0502040204020203" pitchFamily="34" charset="0"/>
              <a:ea typeface="Microsoft JhengHei UI"/>
              <a:cs typeface="Segoe UI" panose="020B0502040204020203" pitchFamily="34" charset="0"/>
            </a:endParaRPr>
          </a:p>
        </p:txBody>
      </p:sp>
      <p:sp>
        <p:nvSpPr>
          <p:cNvPr id="5" name="投影片編號版面配置區 7">
            <a:extLst>
              <a:ext uri="{FF2B5EF4-FFF2-40B4-BE49-F238E27FC236}">
                <a16:creationId xmlns:a16="http://schemas.microsoft.com/office/drawing/2014/main" id="{9660C059-EAFF-4EED-4E6F-C1DBC4AE1157}"/>
              </a:ext>
            </a:extLst>
          </p:cNvPr>
          <p:cNvSpPr txBox="1">
            <a:spLocks/>
          </p:cNvSpPr>
          <p:nvPr/>
        </p:nvSpPr>
        <p:spPr>
          <a:xfrm>
            <a:off x="8894343" y="6194361"/>
            <a:ext cx="2743200" cy="365125"/>
          </a:xfrm>
          <a:prstGeom prst="rect">
            <a:avLst/>
          </a:prstGeom>
        </p:spPr>
        <p:txBody>
          <a:bodyPr rtlCol="0"/>
          <a:lstStyle>
            <a:defPPr>
              <a:defRPr lang="zh-TW"/>
            </a:defPPr>
            <a:lvl1pPr marL="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zh-TW"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9pPr>
          </a:lstStyle>
          <a:p>
            <a:pPr algn="r" rtl="0"/>
            <a:fld id="{294A09A9-5501-47C1-A89A-A340965A2BE2}" type="slidenum">
              <a:rPr lang="en-US" altLang="zh-TW" sz="1400" smtClean="0">
                <a:solidFill>
                  <a:schemeClr val="bg2">
                    <a:lumMod val="50000"/>
                  </a:schemeClr>
                </a:solidFill>
                <a:latin typeface="Microsoft JhengHei UI" panose="020B0502040204020203" pitchFamily="34" charset="0"/>
                <a:ea typeface="Microsoft JhengHei UI"/>
                <a:cs typeface="Segoe UI" panose="020B0502040204020203" pitchFamily="34" charset="0"/>
              </a:rPr>
              <a:pPr algn="r" rtl="0"/>
              <a:t>2</a:t>
            </a:fld>
            <a:endParaRPr lang="zh-TW" sz="1400" dirty="0">
              <a:solidFill>
                <a:schemeClr val="bg2">
                  <a:lumMod val="50000"/>
                </a:schemeClr>
              </a:solidFill>
              <a:latin typeface="Microsoft JhengHei UI" panose="020B0502040204020203" pitchFamily="34" charset="0"/>
              <a:ea typeface="Microsoft JhengHei UI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650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圖片生成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pPr>
              <a:spcAft>
                <a:spcPts val="0"/>
              </a:spcAft>
            </a:pPr>
            <a:r>
              <a:rPr lang="zh-TW" altLang="en-US" sz="2000" dirty="0"/>
              <a:t>使用學校</a:t>
            </a:r>
            <a:r>
              <a:rPr lang="en-US" altLang="zh-TW" sz="2000" dirty="0"/>
              <a:t>Email</a:t>
            </a:r>
            <a:r>
              <a:rPr lang="zh-TW" altLang="en-US" sz="2000" dirty="0"/>
              <a:t>帳號密碼登入</a:t>
            </a:r>
            <a:r>
              <a:rPr lang="en-US" altLang="zh-TW" sz="2000" dirty="0"/>
              <a:t>Gemini(</a:t>
            </a:r>
            <a:r>
              <a:rPr lang="en-US" altLang="zh-TW" sz="2000" dirty="0">
                <a:hlinkClick r:id="rId2"/>
              </a:rPr>
              <a:t>https://gemini.google.com/?hl=zh-TW</a:t>
            </a:r>
            <a:r>
              <a:rPr lang="en-US" altLang="zh-TW" sz="2000" dirty="0"/>
              <a:t>)</a:t>
            </a:r>
          </a:p>
          <a:p>
            <a:pPr>
              <a:spcAft>
                <a:spcPts val="0"/>
              </a:spcAft>
            </a:pPr>
            <a:r>
              <a:rPr lang="zh-TW" altLang="en-US" sz="2000" dirty="0"/>
              <a:t>提示方塊請輸入</a:t>
            </a:r>
            <a:r>
              <a:rPr lang="en-US" altLang="zh-TW" sz="2000" dirty="0"/>
              <a:t>:</a:t>
            </a:r>
            <a:r>
              <a:rPr lang="zh-TW" altLang="en-US" sz="2000" dirty="0"/>
              <a:t> </a:t>
            </a:r>
            <a:r>
              <a:rPr lang="en-US" altLang="zh-TW" sz="2000" dirty="0" err="1"/>
              <a:t>github</a:t>
            </a:r>
            <a:r>
              <a:rPr lang="zh-TW" altLang="en-US" sz="2000" dirty="0"/>
              <a:t>帳號申請步驟與範例</a:t>
            </a:r>
            <a:endParaRPr lang="en-US" altLang="zh-TW" sz="2000" dirty="0"/>
          </a:p>
          <a:p>
            <a:pPr>
              <a:spcAft>
                <a:spcPts val="0"/>
              </a:spcAft>
            </a:pPr>
            <a:r>
              <a:rPr lang="zh-TW" altLang="en-US" sz="2000" dirty="0"/>
              <a:t>請按照說明建立自己的 </a:t>
            </a:r>
            <a:r>
              <a:rPr lang="en-US" altLang="zh-TW" sz="2000" dirty="0" err="1"/>
              <a:t>Github</a:t>
            </a:r>
            <a:r>
              <a:rPr lang="zh-TW" altLang="en-US" sz="2000" dirty="0"/>
              <a:t>帳號</a:t>
            </a:r>
            <a:endParaRPr lang="en-US" altLang="zh-TW" sz="2000" dirty="0"/>
          </a:p>
          <a:p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497272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內容生成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59524" y="3115917"/>
            <a:ext cx="11004654" cy="3091070"/>
          </a:xfrm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pPr>
              <a:spcAft>
                <a:spcPts val="0"/>
              </a:spcAft>
            </a:pPr>
            <a:r>
              <a:rPr lang="zh-TW" altLang="en-US" dirty="0"/>
              <a:t>使用模型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gemini-2.5-flash-preview-05-20</a:t>
            </a:r>
          </a:p>
          <a:p>
            <a:pPr>
              <a:spcAft>
                <a:spcPts val="0"/>
              </a:spcAft>
            </a:pPr>
            <a:r>
              <a:rPr lang="zh-TW" altLang="en-US" dirty="0"/>
              <a:t>請依照下列要求生成單一前端網頁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網頁使用原生</a:t>
            </a:r>
            <a:r>
              <a:rPr lang="en-US" altLang="zh-TW" dirty="0" err="1"/>
              <a:t>JavsScript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網頁提供文字方塊讓使用者能輸入</a:t>
            </a:r>
            <a:r>
              <a:rPr lang="en-US" altLang="zh-TW" dirty="0"/>
              <a:t>Gemini API key</a:t>
            </a:r>
          </a:p>
          <a:p>
            <a:pPr>
              <a:spcAft>
                <a:spcPts val="0"/>
              </a:spcAft>
            </a:pPr>
            <a:r>
              <a:rPr lang="zh-TW" altLang="en-US" dirty="0"/>
              <a:t>網頁提供文字方塊讓使用者能輸入內容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透過</a:t>
            </a:r>
            <a:r>
              <a:rPr lang="en-US" altLang="zh-TW" dirty="0"/>
              <a:t>Gemini REST API</a:t>
            </a:r>
            <a:r>
              <a:rPr lang="zh-TW" altLang="en-US"/>
              <a:t>生成使用者輸入相關內容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382647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圖片生成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59524" y="3115917"/>
            <a:ext cx="11004654" cy="3091070"/>
          </a:xfrm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pPr>
              <a:spcAft>
                <a:spcPts val="0"/>
              </a:spcAft>
            </a:pPr>
            <a:r>
              <a:rPr lang="zh-TW" altLang="en-US" dirty="0"/>
              <a:t>使用模型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gemini-2.0-flash-preview-image-generation</a:t>
            </a:r>
          </a:p>
          <a:p>
            <a:pPr>
              <a:spcAft>
                <a:spcPts val="0"/>
              </a:spcAft>
            </a:pPr>
            <a:r>
              <a:rPr lang="zh-TW" altLang="en-US" dirty="0"/>
              <a:t>程式</a:t>
            </a:r>
            <a:r>
              <a:rPr lang="en-US" altLang="zh-TW" dirty="0"/>
              <a:t>: genImage.html</a:t>
            </a:r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233295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影片理解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59524" y="3115917"/>
            <a:ext cx="11004654" cy="3091070"/>
          </a:xfrm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pPr>
              <a:spcAft>
                <a:spcPts val="0"/>
              </a:spcAft>
            </a:pPr>
            <a:r>
              <a:rPr lang="zh-TW" altLang="en-US" dirty="0"/>
              <a:t>請依照下列要求生成前端網頁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網頁使用原生</a:t>
            </a:r>
            <a:r>
              <a:rPr lang="en-US" altLang="zh-TW" dirty="0" err="1"/>
              <a:t>JavsScript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網頁提供文字方塊讓使用者能輸入</a:t>
            </a:r>
            <a:r>
              <a:rPr lang="en-US" altLang="zh-TW" dirty="0"/>
              <a:t>Gemini API key</a:t>
            </a:r>
          </a:p>
          <a:p>
            <a:pPr>
              <a:spcAft>
                <a:spcPts val="0"/>
              </a:spcAft>
            </a:pPr>
            <a:r>
              <a:rPr lang="zh-TW" altLang="en-US" dirty="0"/>
              <a:t>網頁提供檔案選項用於選擇影片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透過</a:t>
            </a:r>
            <a:r>
              <a:rPr lang="en-US" altLang="zh-TW" dirty="0"/>
              <a:t>Gemini REST API</a:t>
            </a:r>
            <a:r>
              <a:rPr lang="zh-TW" altLang="en-US" dirty="0"/>
              <a:t>使用</a:t>
            </a:r>
            <a:r>
              <a:rPr lang="en-US" altLang="zh-TW" dirty="0"/>
              <a:t>inline-data</a:t>
            </a:r>
            <a:r>
              <a:rPr lang="zh-TW" altLang="en-US" dirty="0"/>
              <a:t>上傳影片並傳回影片內容翻譯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622283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7">
            <a:extLst>
              <a:ext uri="{FF2B5EF4-FFF2-40B4-BE49-F238E27FC236}">
                <a16:creationId xmlns:a16="http://schemas.microsoft.com/office/drawing/2014/main" id="{908145A2-77E8-4471-BF4A-216F8DA90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即時翻譯</a:t>
            </a:r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B357777D-994F-4359-A157-0449BF1E956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pPr algn="ctr"/>
            <a:endParaRPr lang="en-US" altLang="zh-TW" dirty="0"/>
          </a:p>
          <a:p>
            <a:pPr algn="ctr">
              <a:spcAft>
                <a:spcPts val="0"/>
              </a:spcAft>
            </a:pPr>
            <a:r>
              <a:rPr lang="zh-TW" altLang="en-US" dirty="0"/>
              <a:t>登入</a:t>
            </a:r>
            <a:r>
              <a:rPr lang="en-US" altLang="zh-TW" dirty="0"/>
              <a:t>Gemini</a:t>
            </a:r>
            <a:endParaRPr lang="zh-TW" altLang="en-US" dirty="0"/>
          </a:p>
        </p:txBody>
      </p:sp>
      <p:sp>
        <p:nvSpPr>
          <p:cNvPr id="10" name="內容版面配置區 9">
            <a:extLst>
              <a:ext uri="{FF2B5EF4-FFF2-40B4-BE49-F238E27FC236}">
                <a16:creationId xmlns:a16="http://schemas.microsoft.com/office/drawing/2014/main" id="{EB99275A-4D80-4FA7-8DD3-064E7B52266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ln w="28575">
            <a:solidFill>
              <a:srgbClr val="0070C0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程式生成</a:t>
            </a:r>
          </a:p>
        </p:txBody>
      </p:sp>
      <p:sp>
        <p:nvSpPr>
          <p:cNvPr id="12" name="內容版面配置區 11">
            <a:extLst>
              <a:ext uri="{FF2B5EF4-FFF2-40B4-BE49-F238E27FC236}">
                <a16:creationId xmlns:a16="http://schemas.microsoft.com/office/drawing/2014/main" id="{A0A940FA-7C44-4175-A237-7113EF4CE81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559524" y="3115917"/>
            <a:ext cx="11004654" cy="3091070"/>
          </a:xfrm>
          <a:ln>
            <a:solidFill>
              <a:schemeClr val="accent5">
                <a:lumMod val="75000"/>
              </a:schemeClr>
            </a:solidFill>
            <a:prstDash val="solid"/>
          </a:ln>
        </p:spPr>
        <p:txBody>
          <a:bodyPr/>
          <a:lstStyle/>
          <a:p>
            <a:pPr>
              <a:spcAft>
                <a:spcPts val="0"/>
              </a:spcAft>
            </a:pPr>
            <a:r>
              <a:rPr lang="zh-TW" altLang="en-US" dirty="0"/>
              <a:t>請依照下列要求生成網頁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網頁使用原生</a:t>
            </a:r>
            <a:r>
              <a:rPr lang="en-US" altLang="zh-TW" dirty="0" err="1"/>
              <a:t>JavsScript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網頁提供文字方塊讓使用者能輸入</a:t>
            </a:r>
            <a:r>
              <a:rPr lang="en-US" altLang="zh-TW" dirty="0"/>
              <a:t>Gemini API key</a:t>
            </a:r>
          </a:p>
          <a:p>
            <a:pPr>
              <a:spcAft>
                <a:spcPts val="0"/>
              </a:spcAft>
            </a:pPr>
            <a:r>
              <a:rPr lang="zh-TW" altLang="en-US" dirty="0"/>
              <a:t>網頁提供按鈕讓使用者能使用口說輸入，並將輸入內容顯示於文字方塊中</a:t>
            </a:r>
            <a:endParaRPr lang="en-US" altLang="zh-TW" dirty="0"/>
          </a:p>
          <a:p>
            <a:pPr>
              <a:spcAft>
                <a:spcPts val="0"/>
              </a:spcAft>
            </a:pPr>
            <a:r>
              <a:rPr lang="zh-TW" altLang="en-US" dirty="0"/>
              <a:t>口說完畢後，透過</a:t>
            </a:r>
            <a:r>
              <a:rPr lang="en-US" altLang="zh-TW" dirty="0"/>
              <a:t>Gemini REST API</a:t>
            </a:r>
            <a:r>
              <a:rPr lang="zh-TW" altLang="en-US" dirty="0"/>
              <a:t>將口說內容翻譯成日語並透過點選撥放按鈕以日語說出</a:t>
            </a:r>
            <a:endParaRPr lang="en-US" altLang="zh-TW" dirty="0"/>
          </a:p>
          <a:p>
            <a:endParaRPr lang="en-US" altLang="zh-TW" dirty="0"/>
          </a:p>
        </p:txBody>
      </p:sp>
      <p:sp>
        <p:nvSpPr>
          <p:cNvPr id="13" name="橢圓​​ 12">
            <a:extLst>
              <a:ext uri="{FF2B5EF4-FFF2-40B4-BE49-F238E27FC236}">
                <a16:creationId xmlns:a16="http://schemas.microsoft.com/office/drawing/2014/main" id="{2E22C34D-5FBA-4293-B05F-E45DC21B82E2}"/>
              </a:ext>
            </a:extLst>
          </p:cNvPr>
          <p:cNvSpPr/>
          <p:nvPr/>
        </p:nvSpPr>
        <p:spPr>
          <a:xfrm>
            <a:off x="5777666" y="1529990"/>
            <a:ext cx="397747" cy="397747"/>
          </a:xfrm>
          <a:prstGeom prst="ellipse">
            <a:avLst/>
          </a:prstGeom>
          <a:solidFill>
            <a:srgbClr val="30E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14" name="橢圓​​ 12">
            <a:extLst>
              <a:ext uri="{FF2B5EF4-FFF2-40B4-BE49-F238E27FC236}">
                <a16:creationId xmlns:a16="http://schemas.microsoft.com/office/drawing/2014/main" id="{B100F828-8CD1-4767-BA42-7356644BE304}"/>
              </a:ext>
            </a:extLst>
          </p:cNvPr>
          <p:cNvSpPr/>
          <p:nvPr/>
        </p:nvSpPr>
        <p:spPr>
          <a:xfrm>
            <a:off x="2038896" y="1529990"/>
            <a:ext cx="397747" cy="39774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  <p:sp>
        <p:nvSpPr>
          <p:cNvPr id="21" name="內容版面配置區 20">
            <a:extLst>
              <a:ext uri="{FF2B5EF4-FFF2-40B4-BE49-F238E27FC236}">
                <a16:creationId xmlns:a16="http://schemas.microsoft.com/office/drawing/2014/main" id="{A43B91D3-B844-444F-94A7-E71C912939E0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ln w="28575">
            <a:solidFill>
              <a:schemeClr val="bg1"/>
            </a:solidFill>
            <a:prstDash val="solid"/>
          </a:ln>
        </p:spPr>
        <p:txBody>
          <a:bodyPr/>
          <a:lstStyle/>
          <a:p>
            <a:endParaRPr lang="en-US" altLang="zh-TW" dirty="0"/>
          </a:p>
          <a:p>
            <a:pPr algn="ctr"/>
            <a:r>
              <a:rPr lang="zh-TW" altLang="en-US" dirty="0"/>
              <a:t>程式測試</a:t>
            </a:r>
          </a:p>
        </p:txBody>
      </p:sp>
      <p:sp>
        <p:nvSpPr>
          <p:cNvPr id="15" name="橢圓​​ 12">
            <a:extLst>
              <a:ext uri="{FF2B5EF4-FFF2-40B4-BE49-F238E27FC236}">
                <a16:creationId xmlns:a16="http://schemas.microsoft.com/office/drawing/2014/main" id="{2D0D5838-855E-4935-9674-4AA03D56C382}"/>
              </a:ext>
            </a:extLst>
          </p:cNvPr>
          <p:cNvSpPr/>
          <p:nvPr/>
        </p:nvSpPr>
        <p:spPr>
          <a:xfrm>
            <a:off x="9627079" y="1529989"/>
            <a:ext cx="397747" cy="39774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TW"/>
            </a:defPPr>
          </a:lstStyle>
          <a:p>
            <a:pPr algn="ctr" rtl="0"/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4128650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619E9CFE-1820-51D6-3F5B-5FD2FCD3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8265" y="1316737"/>
            <a:ext cx="5332343" cy="2688733"/>
          </a:xfrm>
        </p:spPr>
        <p:txBody>
          <a:bodyPr rtlCol="0"/>
          <a:lstStyle>
            <a:defPPr>
              <a:defRPr lang="zh-TW"/>
            </a:defPPr>
          </a:lstStyle>
          <a:p>
            <a:pPr rtl="0"/>
            <a:r>
              <a:rPr lang="zh-TW" altLang="en-US" dirty="0"/>
              <a:t>非常感謝</a:t>
            </a:r>
            <a:br>
              <a:rPr lang="en-US" altLang="zh-TW" dirty="0"/>
            </a:br>
            <a:endParaRPr lang="zh-TW" dirty="0"/>
          </a:p>
        </p:txBody>
      </p:sp>
      <p:sp>
        <p:nvSpPr>
          <p:cNvPr id="18" name="副標題 17">
            <a:extLst>
              <a:ext uri="{FF2B5EF4-FFF2-40B4-BE49-F238E27FC236}">
                <a16:creationId xmlns:a16="http://schemas.microsoft.com/office/drawing/2014/main" id="{57D62F16-F75C-6B98-2080-BECC2DE8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133135"/>
            <a:ext cx="4591906" cy="1128886"/>
          </a:xfrm>
        </p:spPr>
        <p:txBody>
          <a:bodyPr rtlCol="0">
            <a:normAutofit/>
          </a:bodyPr>
          <a:lstStyle>
            <a:defPPr>
              <a:defRPr lang="zh-TW"/>
            </a:defPPr>
          </a:lstStyle>
          <a:p>
            <a:pPr rtl="0"/>
            <a:r>
              <a:rPr lang="zh-TW" altLang="en-US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未來將是超乎想像</a:t>
            </a:r>
            <a:r>
              <a:rPr lang="en-US" altLang="zh-TW" sz="2200" b="1" dirty="0">
                <a:solidFill>
                  <a:schemeClr val="tx2"/>
                </a:solidFill>
                <a:latin typeface="Microsoft JhengHei UI" panose="020B0502040204020203" pitchFamily="34" charset="0"/>
                <a:ea typeface="Microsoft JhengHei UI"/>
                <a:cs typeface="Segoe UI Semibold" panose="020B0502040204020203" pitchFamily="34" charset="0"/>
              </a:rPr>
              <a:t>!!!</a:t>
            </a:r>
            <a:endParaRPr lang="zh-TW" sz="2200" b="1" dirty="0">
              <a:solidFill>
                <a:schemeClr val="tx2"/>
              </a:solidFill>
              <a:latin typeface="Microsoft JhengHei UI" panose="020B0502040204020203" pitchFamily="34" charset="0"/>
              <a:ea typeface="Microsoft JhengHei UI"/>
              <a:cs typeface="Segoe UI Semibold" panose="020B0502040204020203" pitchFamily="34" charset="0"/>
            </a:endParaRPr>
          </a:p>
        </p:txBody>
      </p:sp>
      <p:pic>
        <p:nvPicPr>
          <p:cNvPr id="21" name="圖片版面配置區 10" descr="不知所措的怪物圖片">
            <a:extLst>
              <a:ext uri="{FF2B5EF4-FFF2-40B4-BE49-F238E27FC236}">
                <a16:creationId xmlns:a16="http://schemas.microsoft.com/office/drawing/2014/main" id="{AC8B7BBA-26C8-CB53-DE41-470B696859E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prstGeom prst="rect">
            <a:avLst/>
          </a:prstGeom>
          <a:noFill/>
          <a:effectLst>
            <a:outerShdw blurRad="66753" dist="39609" dir="12780000" sx="101109" sy="101109" algn="t" rotWithShape="0">
              <a:prstClr val="black">
                <a:alpha val="17409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5263992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 教學課程">
  <a:themeElements>
    <a:clrScheme name="Custom 27">
      <a:dk1>
        <a:srgbClr val="000000"/>
      </a:dk1>
      <a:lt1>
        <a:srgbClr val="FFFFFF"/>
      </a:lt1>
      <a:dk2>
        <a:srgbClr val="005F73"/>
      </a:dk2>
      <a:lt2>
        <a:srgbClr val="E7E6E6"/>
      </a:lt2>
      <a:accent1>
        <a:srgbClr val="6A205F"/>
      </a:accent1>
      <a:accent2>
        <a:srgbClr val="C74F66"/>
      </a:accent2>
      <a:accent3>
        <a:srgbClr val="C40C67"/>
      </a:accent3>
      <a:accent4>
        <a:srgbClr val="FF7675"/>
      </a:accent4>
      <a:accent5>
        <a:srgbClr val="0696D0"/>
      </a:accent5>
      <a:accent6>
        <a:srgbClr val="360070"/>
      </a:accent6>
      <a:hlink>
        <a:srgbClr val="0563C1"/>
      </a:hlink>
      <a:folHlink>
        <a:srgbClr val="954F72"/>
      </a:folHlink>
    </a:clrScheme>
    <a:fontScheme name="Custom 25">
      <a:majorFont>
        <a:latin typeface="Microsoft JhengHei UI"/>
        <a:ea typeface="Microsoft JhengHei UI"/>
        <a:cs typeface=""/>
      </a:majorFont>
      <a:minorFont>
        <a:latin typeface="Microsoft JhengHei UI"/>
        <a:ea typeface="Microsoft JhengHei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0886_TF23161501_Win32" id="{7D92F5FA-F2C9-4979-A6C2-804FB7A09BAD}" vid="{FA049627-CE68-4A7D-97A3-83050257729E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crosoft JhengHei U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Microsoft JhengHei UI Light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Microsoft JhengHei U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Microsoft JhengHei UI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感到不知所措</Template>
  <TotalTime>4239</TotalTime>
  <Words>295</Words>
  <Application>Microsoft Office PowerPoint</Application>
  <PresentationFormat>寬螢幕</PresentationFormat>
  <Paragraphs>74</Paragraphs>
  <Slides>8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1" baseType="lpstr">
      <vt:lpstr>Microsoft JhengHei UI</vt:lpstr>
      <vt:lpstr>Arial</vt:lpstr>
      <vt:lpstr>PowerPoint 教學課程</vt:lpstr>
      <vt:lpstr>家齊高中 AI基本應用</vt:lpstr>
      <vt:lpstr>摘要</vt:lpstr>
      <vt:lpstr>圖片生成</vt:lpstr>
      <vt:lpstr>內容生成</vt:lpstr>
      <vt:lpstr>圖片生成</vt:lpstr>
      <vt:lpstr>影片理解</vt:lpstr>
      <vt:lpstr>即時翻譯</vt:lpstr>
      <vt:lpstr>非常感謝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專題從無到有</dc:title>
  <dc:creator>PC Wang</dc:creator>
  <cp:lastModifiedBy>PC Wang</cp:lastModifiedBy>
  <cp:revision>391</cp:revision>
  <dcterms:created xsi:type="dcterms:W3CDTF">2024-11-20T12:36:09Z</dcterms:created>
  <dcterms:modified xsi:type="dcterms:W3CDTF">2025-06-04T00:31:55Z</dcterms:modified>
</cp:coreProperties>
</file>